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02" r:id="rId3"/>
    <p:sldMasterId id="2147483703" r:id="rId4"/>
    <p:sldMasterId id="2147483704" r:id="rId5"/>
    <p:sldMasterId id="2147483705" r:id="rId6"/>
    <p:sldMasterId id="21474837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Lst>
  <p:sldSz cy="5143500" cx="9144000"/>
  <p:notesSz cx="6858000" cy="9144000"/>
  <p:embeddedFontLst>
    <p:embeddedFont>
      <p:font typeface="Cabin"/>
      <p:regular r:id="rId103"/>
      <p:bold r:id="rId104"/>
      <p:italic r:id="rId105"/>
      <p:boldItalic r:id="rId106"/>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6" Type="http://schemas.openxmlformats.org/officeDocument/2006/relationships/font" Target="fonts/Cabin-boldItalic.fntdata"/><Relationship Id="rId105" Type="http://schemas.openxmlformats.org/officeDocument/2006/relationships/font" Target="fonts/Cabin-italic.fntdata"/><Relationship Id="rId104" Type="http://schemas.openxmlformats.org/officeDocument/2006/relationships/font" Target="fonts/Cabin-bold.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Cabin-regular.fntdata"/><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 name="Shape 43"/>
        <p:cNvGrpSpPr/>
        <p:nvPr/>
      </p:nvGrpSpPr>
      <p:grpSpPr>
        <a:xfrm>
          <a:off x="0" y="0"/>
          <a:ext cx="0" cy="0"/>
          <a:chOff x="0" y="0"/>
          <a:chExt cx="0" cy="0"/>
        </a:xfrm>
      </p:grpSpPr>
      <p:sp>
        <p:nvSpPr>
          <p:cNvPr id="44" name="Shape 4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2"/>
              </a:buClr>
              <a:buSzPct val="25000"/>
              <a:buFont typeface="Arial"/>
              <a:buNone/>
            </a:pPr>
            <a:r>
              <a:rPr b="0" baseline="0" i="0" lang="en" sz="1100" u="none" cap="none" strike="noStrike">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entire last page.</a:t>
            </a:r>
          </a:p>
        </p:txBody>
      </p:sp>
      <p:sp>
        <p:nvSpPr>
          <p:cNvPr id="45" name="Shape 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53" name="Shape 1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60" name="Shape 1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84" name="Shape 18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91" name="Shape 1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97" name="Shape 1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17" name="Shape 2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23" name="Shape 2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30" name="Shape 2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237" name="Shape 23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42" name="Shape 2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89" name="Shape 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48" name="Shape 24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55" name="Shape 2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62" name="Shape 2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67" name="Shape 2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74" name="Shape 27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81" name="Shape 2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86" name="Shape 2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293" name="Shape 2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00" name="Shape 3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05" name="Shape 3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96" name="Shape 9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12" name="Shape 3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20" name="Shape 3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25" name="Shape 3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30" name="Shape 3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38" name="Shape 3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43" name="Shape 3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54" name="Shape 35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60" name="Shape 36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66" name="Shape 36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72" name="Shape 3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03" name="Shape 1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77" name="Shape 3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82" name="Shape 3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388" name="Shape 3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400" name="Shape 4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4" name="Shape 41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baseline="0" i="0" sz="1100" u="none" cap="none" strike="noStrike">
              <a:solidFill>
                <a:schemeClr val="dk1"/>
              </a:solidFill>
              <a:latin typeface="Calibri"/>
              <a:ea typeface="Calibri"/>
              <a:cs typeface="Calibri"/>
              <a:sym typeface="Calibri"/>
            </a:endParaRPr>
          </a:p>
        </p:txBody>
      </p:sp>
      <p:sp>
        <p:nvSpPr>
          <p:cNvPr id="415" name="Shape 415"/>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baseline="0" i="0" lang="en" sz="1200" u="none" cap="none" strike="noStrike">
                <a:solidFill>
                  <a:srgbClr val="FFFFFF"/>
                </a:solidFill>
                <a:latin typeface="Cabin"/>
                <a:ea typeface="Cabin"/>
                <a:cs typeface="Cabin"/>
                <a:sym typeface="Cabin"/>
                <a:rtl val="0"/>
              </a:rPr>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38" name="Shape 43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baseline="0" i="0" sz="1100" u="none" cap="none" strike="noStrike">
              <a:solidFill>
                <a:schemeClr val="dk1"/>
              </a:solidFill>
              <a:latin typeface="Calibri"/>
              <a:ea typeface="Calibri"/>
              <a:cs typeface="Calibri"/>
              <a:sym typeface="Calibri"/>
            </a:endParaRPr>
          </a:p>
        </p:txBody>
      </p:sp>
      <p:sp>
        <p:nvSpPr>
          <p:cNvPr id="439" name="Shape 439"/>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baseline="0" i="0" lang="en" sz="1200" u="none" cap="none" strike="noStrike">
                <a:solidFill>
                  <a:srgbClr val="FFFFFF"/>
                </a:solidFill>
                <a:latin typeface="Cabin"/>
                <a:ea typeface="Cabin"/>
                <a:cs typeface="Cabin"/>
                <a:sym typeface="Cabin"/>
                <a:rtl val="0"/>
              </a:rPr>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492" name="Shape 4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497" name="Shape 4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2" name="Shape 502"/>
        <p:cNvGrpSpPr/>
        <p:nvPr/>
      </p:nvGrpSpPr>
      <p:grpSpPr>
        <a:xfrm>
          <a:off x="0" y="0"/>
          <a:ext cx="0" cy="0"/>
          <a:chOff x="0" y="0"/>
          <a:chExt cx="0" cy="0"/>
        </a:xfrm>
      </p:grpSpPr>
      <p:sp>
        <p:nvSpPr>
          <p:cNvPr id="503" name="Shape 5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504" name="Shape 50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513" name="Shape 5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09" name="Shape 10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 name="Shape 523"/>
        <p:cNvGrpSpPr/>
        <p:nvPr/>
      </p:nvGrpSpPr>
      <p:grpSpPr>
        <a:xfrm>
          <a:off x="0" y="0"/>
          <a:ext cx="0" cy="0"/>
          <a:chOff x="0" y="0"/>
          <a:chExt cx="0" cy="0"/>
        </a:xfrm>
      </p:grpSpPr>
      <p:sp>
        <p:nvSpPr>
          <p:cNvPr id="524" name="Shape 52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525" name="Shape 5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531" name="Shape 5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539" name="Shape 5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 name="Shape 544"/>
        <p:cNvGrpSpPr/>
        <p:nvPr/>
      </p:nvGrpSpPr>
      <p:grpSpPr>
        <a:xfrm>
          <a:off x="0" y="0"/>
          <a:ext cx="0" cy="0"/>
          <a:chOff x="0" y="0"/>
          <a:chExt cx="0" cy="0"/>
        </a:xfrm>
      </p:grpSpPr>
      <p:sp>
        <p:nvSpPr>
          <p:cNvPr id="545" name="Shape 5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546" name="Shape 5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555" name="Shape 55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61" name="Shape 56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None/>
            </a:pPr>
            <a:r>
              <a:t/>
            </a:r>
            <a:endParaRPr b="0" baseline="0" i="0" sz="1100" u="none" cap="none" strike="noStrike">
              <a:solidFill>
                <a:schemeClr val="dk1"/>
              </a:solidFill>
              <a:latin typeface="Calibri"/>
              <a:ea typeface="Calibri"/>
              <a:cs typeface="Calibri"/>
              <a:sym typeface="Calibri"/>
            </a:endParaRPr>
          </a:p>
        </p:txBody>
      </p:sp>
      <p:sp>
        <p:nvSpPr>
          <p:cNvPr id="562" name="Shape 562"/>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Cabin"/>
              <a:buNone/>
            </a:pPr>
            <a:fld id="{00000000-1234-1234-1234-123412341234}" type="slidenum">
              <a:rPr b="0" baseline="0" i="0" lang="en" sz="1200" u="none" cap="none" strike="noStrike">
                <a:solidFill>
                  <a:srgbClr val="FFFFFF"/>
                </a:solidFill>
                <a:latin typeface="Cabin"/>
                <a:ea typeface="Cabin"/>
                <a:cs typeface="Cabin"/>
                <a:sym typeface="Cabin"/>
                <a:rtl val="0"/>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577" name="Shape 5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1" name="Shape 601"/>
        <p:cNvGrpSpPr/>
        <p:nvPr/>
      </p:nvGrpSpPr>
      <p:grpSpPr>
        <a:xfrm>
          <a:off x="0" y="0"/>
          <a:ext cx="0" cy="0"/>
          <a:chOff x="0" y="0"/>
          <a:chExt cx="0" cy="0"/>
        </a:xfrm>
      </p:grpSpPr>
      <p:sp>
        <p:nvSpPr>
          <p:cNvPr id="602" name="Shape 60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03" name="Shape 6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8" name="Shape 628"/>
        <p:cNvGrpSpPr/>
        <p:nvPr/>
      </p:nvGrpSpPr>
      <p:grpSpPr>
        <a:xfrm>
          <a:off x="0" y="0"/>
          <a:ext cx="0" cy="0"/>
          <a:chOff x="0" y="0"/>
          <a:chExt cx="0" cy="0"/>
        </a:xfrm>
      </p:grpSpPr>
      <p:sp>
        <p:nvSpPr>
          <p:cNvPr id="629" name="Shape 6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30" name="Shape 6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3" name="Shape 633"/>
        <p:cNvGrpSpPr/>
        <p:nvPr/>
      </p:nvGrpSpPr>
      <p:grpSpPr>
        <a:xfrm>
          <a:off x="0" y="0"/>
          <a:ext cx="0" cy="0"/>
          <a:chOff x="0" y="0"/>
          <a:chExt cx="0" cy="0"/>
        </a:xfrm>
      </p:grpSpPr>
      <p:sp>
        <p:nvSpPr>
          <p:cNvPr id="634" name="Shape 6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35" name="Shape 6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15" name="Shape 11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41" name="Shape 6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5" name="Shape 645"/>
        <p:cNvGrpSpPr/>
        <p:nvPr/>
      </p:nvGrpSpPr>
      <p:grpSpPr>
        <a:xfrm>
          <a:off x="0" y="0"/>
          <a:ext cx="0" cy="0"/>
          <a:chOff x="0" y="0"/>
          <a:chExt cx="0" cy="0"/>
        </a:xfrm>
      </p:grpSpPr>
      <p:sp>
        <p:nvSpPr>
          <p:cNvPr id="646" name="Shape 64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47" name="Shape 6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 name="Shape 650"/>
        <p:cNvGrpSpPr/>
        <p:nvPr/>
      </p:nvGrpSpPr>
      <p:grpSpPr>
        <a:xfrm>
          <a:off x="0" y="0"/>
          <a:ext cx="0" cy="0"/>
          <a:chOff x="0" y="0"/>
          <a:chExt cx="0" cy="0"/>
        </a:xfrm>
      </p:grpSpPr>
      <p:sp>
        <p:nvSpPr>
          <p:cNvPr id="651" name="Shape 65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52" name="Shape 6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6" name="Shape 656"/>
        <p:cNvGrpSpPr/>
        <p:nvPr/>
      </p:nvGrpSpPr>
      <p:grpSpPr>
        <a:xfrm>
          <a:off x="0" y="0"/>
          <a:ext cx="0" cy="0"/>
          <a:chOff x="0" y="0"/>
          <a:chExt cx="0" cy="0"/>
        </a:xfrm>
      </p:grpSpPr>
      <p:sp>
        <p:nvSpPr>
          <p:cNvPr id="657" name="Shape 65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58" name="Shape 6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4" name="Shape 664"/>
        <p:cNvGrpSpPr/>
        <p:nvPr/>
      </p:nvGrpSpPr>
      <p:grpSpPr>
        <a:xfrm>
          <a:off x="0" y="0"/>
          <a:ext cx="0" cy="0"/>
          <a:chOff x="0" y="0"/>
          <a:chExt cx="0" cy="0"/>
        </a:xfrm>
      </p:grpSpPr>
      <p:sp>
        <p:nvSpPr>
          <p:cNvPr id="665" name="Shape 6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66" name="Shape 6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0" name="Shape 670"/>
        <p:cNvGrpSpPr/>
        <p:nvPr/>
      </p:nvGrpSpPr>
      <p:grpSpPr>
        <a:xfrm>
          <a:off x="0" y="0"/>
          <a:ext cx="0" cy="0"/>
          <a:chOff x="0" y="0"/>
          <a:chExt cx="0" cy="0"/>
        </a:xfrm>
      </p:grpSpPr>
      <p:sp>
        <p:nvSpPr>
          <p:cNvPr id="671" name="Shape 67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72" name="Shape 6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78" name="Shape 6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2" name="Shape 682"/>
        <p:cNvGrpSpPr/>
        <p:nvPr/>
      </p:nvGrpSpPr>
      <p:grpSpPr>
        <a:xfrm>
          <a:off x="0" y="0"/>
          <a:ext cx="0" cy="0"/>
          <a:chOff x="0" y="0"/>
          <a:chExt cx="0" cy="0"/>
        </a:xfrm>
      </p:grpSpPr>
      <p:sp>
        <p:nvSpPr>
          <p:cNvPr id="683" name="Shape 6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684" name="Shape 6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8" name="Shape 698"/>
        <p:cNvGrpSpPr/>
        <p:nvPr/>
      </p:nvGrpSpPr>
      <p:grpSpPr>
        <a:xfrm>
          <a:off x="0" y="0"/>
          <a:ext cx="0" cy="0"/>
          <a:chOff x="0" y="0"/>
          <a:chExt cx="0" cy="0"/>
        </a:xfrm>
      </p:grpSpPr>
      <p:sp>
        <p:nvSpPr>
          <p:cNvPr id="699" name="Shape 69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00" name="Shape 70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5" name="Shape 705"/>
        <p:cNvGrpSpPr/>
        <p:nvPr/>
      </p:nvGrpSpPr>
      <p:grpSpPr>
        <a:xfrm>
          <a:off x="0" y="0"/>
          <a:ext cx="0" cy="0"/>
          <a:chOff x="0" y="0"/>
          <a:chExt cx="0" cy="0"/>
        </a:xfrm>
      </p:grpSpPr>
      <p:sp>
        <p:nvSpPr>
          <p:cNvPr id="706" name="Shape 7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07" name="Shape 7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23" name="Shape 12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1" name="Shape 711"/>
        <p:cNvGrpSpPr/>
        <p:nvPr/>
      </p:nvGrpSpPr>
      <p:grpSpPr>
        <a:xfrm>
          <a:off x="0" y="0"/>
          <a:ext cx="0" cy="0"/>
          <a:chOff x="0" y="0"/>
          <a:chExt cx="0" cy="0"/>
        </a:xfrm>
      </p:grpSpPr>
      <p:sp>
        <p:nvSpPr>
          <p:cNvPr id="712" name="Shape 71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13" name="Shape 7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7" name="Shape 717"/>
        <p:cNvGrpSpPr/>
        <p:nvPr/>
      </p:nvGrpSpPr>
      <p:grpSpPr>
        <a:xfrm>
          <a:off x="0" y="0"/>
          <a:ext cx="0" cy="0"/>
          <a:chOff x="0" y="0"/>
          <a:chExt cx="0" cy="0"/>
        </a:xfrm>
      </p:grpSpPr>
      <p:sp>
        <p:nvSpPr>
          <p:cNvPr id="718" name="Shape 71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19" name="Shape 7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3" name="Shape 733"/>
        <p:cNvGrpSpPr/>
        <p:nvPr/>
      </p:nvGrpSpPr>
      <p:grpSpPr>
        <a:xfrm>
          <a:off x="0" y="0"/>
          <a:ext cx="0" cy="0"/>
          <a:chOff x="0" y="0"/>
          <a:chExt cx="0" cy="0"/>
        </a:xfrm>
      </p:grpSpPr>
      <p:sp>
        <p:nvSpPr>
          <p:cNvPr id="734" name="Shape 7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35" name="Shape 7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3" name="Shape 743"/>
        <p:cNvGrpSpPr/>
        <p:nvPr/>
      </p:nvGrpSpPr>
      <p:grpSpPr>
        <a:xfrm>
          <a:off x="0" y="0"/>
          <a:ext cx="0" cy="0"/>
          <a:chOff x="0" y="0"/>
          <a:chExt cx="0" cy="0"/>
        </a:xfrm>
      </p:grpSpPr>
      <p:sp>
        <p:nvSpPr>
          <p:cNvPr id="744" name="Shape 74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45" name="Shape 7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 name="Shape 752"/>
        <p:cNvGrpSpPr/>
        <p:nvPr/>
      </p:nvGrpSpPr>
      <p:grpSpPr>
        <a:xfrm>
          <a:off x="0" y="0"/>
          <a:ext cx="0" cy="0"/>
          <a:chOff x="0" y="0"/>
          <a:chExt cx="0" cy="0"/>
        </a:xfrm>
      </p:grpSpPr>
      <p:sp>
        <p:nvSpPr>
          <p:cNvPr id="753" name="Shape 75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54" name="Shape 7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6" name="Shape 766"/>
        <p:cNvGrpSpPr/>
        <p:nvPr/>
      </p:nvGrpSpPr>
      <p:grpSpPr>
        <a:xfrm>
          <a:off x="0" y="0"/>
          <a:ext cx="0" cy="0"/>
          <a:chOff x="0" y="0"/>
          <a:chExt cx="0" cy="0"/>
        </a:xfrm>
      </p:grpSpPr>
      <p:sp>
        <p:nvSpPr>
          <p:cNvPr id="767" name="Shape 76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68" name="Shape 7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6" name="Shape 776"/>
        <p:cNvGrpSpPr/>
        <p:nvPr/>
      </p:nvGrpSpPr>
      <p:grpSpPr>
        <a:xfrm>
          <a:off x="0" y="0"/>
          <a:ext cx="0" cy="0"/>
          <a:chOff x="0" y="0"/>
          <a:chExt cx="0" cy="0"/>
        </a:xfrm>
      </p:grpSpPr>
      <p:sp>
        <p:nvSpPr>
          <p:cNvPr id="777" name="Shape 77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78" name="Shape 7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2" name="Shape 782"/>
        <p:cNvGrpSpPr/>
        <p:nvPr/>
      </p:nvGrpSpPr>
      <p:grpSpPr>
        <a:xfrm>
          <a:off x="0" y="0"/>
          <a:ext cx="0" cy="0"/>
          <a:chOff x="0" y="0"/>
          <a:chExt cx="0" cy="0"/>
        </a:xfrm>
      </p:grpSpPr>
      <p:sp>
        <p:nvSpPr>
          <p:cNvPr id="783" name="Shape 78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84" name="Shape 7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 name="Shape 789"/>
        <p:cNvGrpSpPr/>
        <p:nvPr/>
      </p:nvGrpSpPr>
      <p:grpSpPr>
        <a:xfrm>
          <a:off x="0" y="0"/>
          <a:ext cx="0" cy="0"/>
          <a:chOff x="0" y="0"/>
          <a:chExt cx="0" cy="0"/>
        </a:xfrm>
      </p:grpSpPr>
      <p:sp>
        <p:nvSpPr>
          <p:cNvPr id="790" name="Shape 79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791" name="Shape 7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1" name="Shape 821"/>
        <p:cNvGrpSpPr/>
        <p:nvPr/>
      </p:nvGrpSpPr>
      <p:grpSpPr>
        <a:xfrm>
          <a:off x="0" y="0"/>
          <a:ext cx="0" cy="0"/>
          <a:chOff x="0" y="0"/>
          <a:chExt cx="0" cy="0"/>
        </a:xfrm>
      </p:grpSpPr>
      <p:sp>
        <p:nvSpPr>
          <p:cNvPr id="822" name="Shape 82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823" name="Shape 8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30" name="Shape 13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4" name="Shape 834"/>
        <p:cNvGrpSpPr/>
        <p:nvPr/>
      </p:nvGrpSpPr>
      <p:grpSpPr>
        <a:xfrm>
          <a:off x="0" y="0"/>
          <a:ext cx="0" cy="0"/>
          <a:chOff x="0" y="0"/>
          <a:chExt cx="0" cy="0"/>
        </a:xfrm>
      </p:grpSpPr>
      <p:sp>
        <p:nvSpPr>
          <p:cNvPr id="835" name="Shape 83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836" name="Shape 8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3" name="Shape 843"/>
        <p:cNvGrpSpPr/>
        <p:nvPr/>
      </p:nvGrpSpPr>
      <p:grpSpPr>
        <a:xfrm>
          <a:off x="0" y="0"/>
          <a:ext cx="0" cy="0"/>
          <a:chOff x="0" y="0"/>
          <a:chExt cx="0" cy="0"/>
        </a:xfrm>
      </p:grpSpPr>
      <p:sp>
        <p:nvSpPr>
          <p:cNvPr id="844" name="Shape 84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845" name="Shape 8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 name="Shape 874"/>
        <p:cNvGrpSpPr/>
        <p:nvPr/>
      </p:nvGrpSpPr>
      <p:grpSpPr>
        <a:xfrm>
          <a:off x="0" y="0"/>
          <a:ext cx="0" cy="0"/>
          <a:chOff x="0" y="0"/>
          <a:chExt cx="0" cy="0"/>
        </a:xfrm>
      </p:grpSpPr>
      <p:sp>
        <p:nvSpPr>
          <p:cNvPr id="875" name="Shape 8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876" name="Shape 8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0" name="Shape 880"/>
        <p:cNvGrpSpPr/>
        <p:nvPr/>
      </p:nvGrpSpPr>
      <p:grpSpPr>
        <a:xfrm>
          <a:off x="0" y="0"/>
          <a:ext cx="0" cy="0"/>
          <a:chOff x="0" y="0"/>
          <a:chExt cx="0" cy="0"/>
        </a:xfrm>
      </p:grpSpPr>
      <p:sp>
        <p:nvSpPr>
          <p:cNvPr id="881" name="Shape 881"/>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882" name="Shape 8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5" name="Shape 885"/>
        <p:cNvGrpSpPr/>
        <p:nvPr/>
      </p:nvGrpSpPr>
      <p:grpSpPr>
        <a:xfrm>
          <a:off x="0" y="0"/>
          <a:ext cx="0" cy="0"/>
          <a:chOff x="0" y="0"/>
          <a:chExt cx="0" cy="0"/>
        </a:xfrm>
      </p:grpSpPr>
      <p:sp>
        <p:nvSpPr>
          <p:cNvPr id="886" name="Shape 88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887" name="Shape 8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1" name="Shape 891"/>
        <p:cNvGrpSpPr/>
        <p:nvPr/>
      </p:nvGrpSpPr>
      <p:grpSpPr>
        <a:xfrm>
          <a:off x="0" y="0"/>
          <a:ext cx="0" cy="0"/>
          <a:chOff x="0" y="0"/>
          <a:chExt cx="0" cy="0"/>
        </a:xfrm>
      </p:grpSpPr>
      <p:sp>
        <p:nvSpPr>
          <p:cNvPr id="892" name="Shape 89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893" name="Shape 8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7" name="Shape 897"/>
        <p:cNvGrpSpPr/>
        <p:nvPr/>
      </p:nvGrpSpPr>
      <p:grpSpPr>
        <a:xfrm>
          <a:off x="0" y="0"/>
          <a:ext cx="0" cy="0"/>
          <a:chOff x="0" y="0"/>
          <a:chExt cx="0" cy="0"/>
        </a:xfrm>
      </p:grpSpPr>
      <p:sp>
        <p:nvSpPr>
          <p:cNvPr id="898" name="Shape 89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899" name="Shape 8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5" name="Shape 905"/>
        <p:cNvGrpSpPr/>
        <p:nvPr/>
      </p:nvGrpSpPr>
      <p:grpSpPr>
        <a:xfrm>
          <a:off x="0" y="0"/>
          <a:ext cx="0" cy="0"/>
          <a:chOff x="0" y="0"/>
          <a:chExt cx="0" cy="0"/>
        </a:xfrm>
      </p:grpSpPr>
      <p:sp>
        <p:nvSpPr>
          <p:cNvPr id="906" name="Shape 906"/>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907" name="Shape 9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0" name="Shape 910"/>
        <p:cNvGrpSpPr/>
        <p:nvPr/>
      </p:nvGrpSpPr>
      <p:grpSpPr>
        <a:xfrm>
          <a:off x="0" y="0"/>
          <a:ext cx="0" cy="0"/>
          <a:chOff x="0" y="0"/>
          <a:chExt cx="0" cy="0"/>
        </a:xfrm>
      </p:grpSpPr>
      <p:sp>
        <p:nvSpPr>
          <p:cNvPr id="911" name="Shape 9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912" name="Shape 9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1" name="Shape 921"/>
        <p:cNvGrpSpPr/>
        <p:nvPr/>
      </p:nvGrpSpPr>
      <p:grpSpPr>
        <a:xfrm>
          <a:off x="0" y="0"/>
          <a:ext cx="0" cy="0"/>
          <a:chOff x="0" y="0"/>
          <a:chExt cx="0" cy="0"/>
        </a:xfrm>
      </p:grpSpPr>
      <p:sp>
        <p:nvSpPr>
          <p:cNvPr id="922" name="Shape 922"/>
          <p:cNvSpPr txBox="1"/>
          <p:nvPr>
            <p:ph idx="1" type="body"/>
          </p:nvPr>
        </p:nvSpPr>
        <p:spPr>
          <a:xfrm>
            <a:off x="685800" y="4343400"/>
            <a:ext cx="5486399" cy="4114800"/>
          </a:xfrm>
          <a:prstGeom prst="rect">
            <a:avLst/>
          </a:prstGeom>
        </p:spPr>
        <p:txBody>
          <a:bodyPr anchorCtr="0" anchor="ctr" bIns="91425" lIns="91425" rIns="91425" tIns="91425">
            <a:noAutofit/>
          </a:bodyPr>
          <a:lstStyle/>
          <a:p>
            <a:pPr>
              <a:spcBef>
                <a:spcPts val="0"/>
              </a:spcBef>
              <a:buNone/>
            </a:pPr>
            <a:r>
              <a:t/>
            </a:r>
            <a:endParaRPr/>
          </a:p>
        </p:txBody>
      </p:sp>
      <p:sp>
        <p:nvSpPr>
          <p:cNvPr id="923" name="Shape 92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136" name="Shape 1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7" name="Shape 927"/>
        <p:cNvGrpSpPr/>
        <p:nvPr/>
      </p:nvGrpSpPr>
      <p:grpSpPr>
        <a:xfrm>
          <a:off x="0" y="0"/>
          <a:ext cx="0" cy="0"/>
          <a:chOff x="0" y="0"/>
          <a:chExt cx="0" cy="0"/>
        </a:xfrm>
      </p:grpSpPr>
      <p:sp>
        <p:nvSpPr>
          <p:cNvPr id="928" name="Shape 92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929" name="Shape 9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3" name="Shape 933"/>
        <p:cNvGrpSpPr/>
        <p:nvPr/>
      </p:nvGrpSpPr>
      <p:grpSpPr>
        <a:xfrm>
          <a:off x="0" y="0"/>
          <a:ext cx="0" cy="0"/>
          <a:chOff x="0" y="0"/>
          <a:chExt cx="0" cy="0"/>
        </a:xfrm>
      </p:grpSpPr>
      <p:sp>
        <p:nvSpPr>
          <p:cNvPr id="934" name="Shape 9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935" name="Shape 9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9" name="Shape 939"/>
        <p:cNvGrpSpPr/>
        <p:nvPr/>
      </p:nvGrpSpPr>
      <p:grpSpPr>
        <a:xfrm>
          <a:off x="0" y="0"/>
          <a:ext cx="0" cy="0"/>
          <a:chOff x="0" y="0"/>
          <a:chExt cx="0" cy="0"/>
        </a:xfrm>
      </p:grpSpPr>
      <p:sp>
        <p:nvSpPr>
          <p:cNvPr id="940" name="Shape 94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941" name="Shape 9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5" name="Shape 945"/>
        <p:cNvGrpSpPr/>
        <p:nvPr/>
      </p:nvGrpSpPr>
      <p:grpSpPr>
        <a:xfrm>
          <a:off x="0" y="0"/>
          <a:ext cx="0" cy="0"/>
          <a:chOff x="0" y="0"/>
          <a:chExt cx="0" cy="0"/>
        </a:xfrm>
      </p:grpSpPr>
      <p:sp>
        <p:nvSpPr>
          <p:cNvPr id="946" name="Shape 94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
        <p:nvSpPr>
          <p:cNvPr id="947" name="Shape 9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0" name="Shape 990"/>
        <p:cNvGrpSpPr/>
        <p:nvPr/>
      </p:nvGrpSpPr>
      <p:grpSpPr>
        <a:xfrm>
          <a:off x="0" y="0"/>
          <a:ext cx="0" cy="0"/>
          <a:chOff x="0" y="0"/>
          <a:chExt cx="0" cy="0"/>
        </a:xfrm>
      </p:grpSpPr>
      <p:sp>
        <p:nvSpPr>
          <p:cNvPr id="991" name="Shape 9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2" name="Shape 99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Font typeface="Arial"/>
              <a:buNone/>
            </a:pPr>
            <a:r>
              <a:t/>
            </a:r>
            <a:endParaRPr b="0" baseline="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7" name="Shape 7"/>
        <p:cNvGrpSpPr/>
        <p:nvPr/>
      </p:nvGrpSpPr>
      <p:grpSpPr>
        <a:xfrm>
          <a:off x="0" y="0"/>
          <a:ext cx="0" cy="0"/>
          <a:chOff x="0" y="0"/>
          <a:chExt cx="0" cy="0"/>
        </a:xfrm>
      </p:grpSpPr>
      <p:sp>
        <p:nvSpPr>
          <p:cNvPr id="8" name="Shape 8"/>
          <p:cNvSpPr txBox="1"/>
          <p:nvPr>
            <p:ph type="title"/>
          </p:nvPr>
        </p:nvSpPr>
        <p:spPr>
          <a:xfrm>
            <a:off x="650081" y="864393"/>
            <a:ext cx="7836693" cy="1735930"/>
          </a:xfrm>
          <a:prstGeom prst="rect">
            <a:avLst/>
          </a:prstGeom>
          <a:noFill/>
          <a:ln>
            <a:noFill/>
          </a:ln>
        </p:spPr>
        <p:txBody>
          <a:bodyPr anchorCtr="0" anchor="b"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9" name="Shape 9"/>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marL="190500" rtl="0" algn="ctr">
              <a:spcBef>
                <a:spcPts val="0"/>
              </a:spcBef>
              <a:spcAft>
                <a:spcPts val="0"/>
              </a:spcAft>
              <a:defRPr/>
            </a:lvl1pPr>
            <a:lvl2pPr indent="-165100" marL="419100" rtl="0" algn="ctr">
              <a:spcBef>
                <a:spcPts val="0"/>
              </a:spcBef>
              <a:spcAft>
                <a:spcPts val="0"/>
              </a:spcAft>
              <a:defRPr/>
            </a:lvl2pPr>
            <a:lvl3pPr indent="-127000" marL="647700" rtl="0" algn="ctr">
              <a:spcBef>
                <a:spcPts val="0"/>
              </a:spcBef>
              <a:spcAft>
                <a:spcPts val="0"/>
              </a:spcAft>
              <a:defRPr/>
            </a:lvl3pPr>
            <a:lvl4pPr indent="-127000" marL="901700" rtl="0" algn="ctr">
              <a:spcBef>
                <a:spcPts val="0"/>
              </a:spcBef>
              <a:spcAft>
                <a:spcPts val="0"/>
              </a:spcAft>
              <a:defRPr/>
            </a:lvl4pPr>
            <a:lvl5pPr indent="-127000" marL="1155700"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7" name="Shape 37"/>
        <p:cNvGrpSpPr/>
        <p:nvPr/>
      </p:nvGrpSpPr>
      <p:grpSpPr>
        <a:xfrm>
          <a:off x="0" y="0"/>
          <a:ext cx="0" cy="0"/>
          <a:chOff x="0" y="0"/>
          <a:chExt cx="0" cy="0"/>
        </a:xfrm>
      </p:grpSpPr>
      <p:sp>
        <p:nvSpPr>
          <p:cNvPr id="38" name="Shape 38"/>
          <p:cNvSpPr txBox="1"/>
          <p:nvPr>
            <p:ph type="title"/>
          </p:nvPr>
        </p:nvSpPr>
        <p:spPr>
          <a:xfrm>
            <a:off x="722411" y="3304876"/>
            <a:ext cx="7772399" cy="1021555"/>
          </a:xfrm>
          <a:prstGeom prst="rect">
            <a:avLst/>
          </a:prstGeom>
          <a:noFill/>
          <a:ln>
            <a:noFill/>
          </a:ln>
        </p:spPr>
        <p:txBody>
          <a:bodyPr anchorCtr="0" anchor="t"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9" name="Shape 39"/>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0" name="Shape 40"/>
        <p:cNvGrpSpPr/>
        <p:nvPr/>
      </p:nvGrpSpPr>
      <p:grpSpPr>
        <a:xfrm>
          <a:off x="0" y="0"/>
          <a:ext cx="0" cy="0"/>
          <a:chOff x="0" y="0"/>
          <a:chExt cx="0" cy="0"/>
        </a:xfrm>
      </p:grpSpPr>
      <p:sp>
        <p:nvSpPr>
          <p:cNvPr id="41" name="Shape 41"/>
          <p:cNvSpPr txBox="1"/>
          <p:nvPr>
            <p:ph type="ctrTitle"/>
          </p:nvPr>
        </p:nvSpPr>
        <p:spPr>
          <a:xfrm>
            <a:off x="685800" y="1597521"/>
            <a:ext cx="7772399" cy="1102815"/>
          </a:xfrm>
          <a:prstGeom prst="rect">
            <a:avLst/>
          </a:prstGeom>
          <a:noFill/>
          <a:ln>
            <a:noFill/>
          </a:ln>
        </p:spPr>
        <p:txBody>
          <a:bodyPr anchorCtr="0" anchor="b" bIns="51425" lIns="51425" rIns="51425" tIns="51425"/>
          <a:lstStyle>
            <a:lvl1pPr indent="0" marL="0" marR="0" rtl="0" algn="ctr">
              <a:lnSpc>
                <a:spcPct val="100000"/>
              </a:lnSpc>
              <a:spcBef>
                <a:spcPts val="0"/>
              </a:spcBef>
              <a:spcAft>
                <a:spcPts val="0"/>
              </a:spcAft>
              <a:buClr>
                <a:srgbClr val="000000"/>
              </a:buClr>
              <a:buFont typeface="Arial"/>
              <a:buNone/>
              <a:defRPr b="0" baseline="0" i="0" sz="800" u="none" cap="none" strike="noStrike">
                <a:solidFill>
                  <a:srgbClr val="000000"/>
                </a:solidFill>
                <a:latin typeface="Arial"/>
                <a:ea typeface="Arial"/>
                <a:cs typeface="Arial"/>
                <a:sym typeface="Arial"/>
                <a:rtl val="0"/>
              </a:defRPr>
            </a:lvl1pPr>
            <a:lvl2pPr indent="0" marL="0" marR="0" rtl="0" algn="ctr">
              <a:lnSpc>
                <a:spcPct val="100000"/>
              </a:lnSpc>
              <a:spcBef>
                <a:spcPts val="0"/>
              </a:spcBef>
              <a:spcAft>
                <a:spcPts val="0"/>
              </a:spcAft>
              <a:buClr>
                <a:srgbClr val="000000"/>
              </a:buClr>
              <a:buFont typeface="Arial"/>
              <a:buNone/>
              <a:defRPr b="0" baseline="0" i="0" sz="800" u="none" cap="none" strike="noStrike">
                <a:solidFill>
                  <a:srgbClr val="000000"/>
                </a:solidFill>
                <a:latin typeface="Arial"/>
                <a:ea typeface="Arial"/>
                <a:cs typeface="Arial"/>
                <a:sym typeface="Arial"/>
                <a:rtl val="0"/>
              </a:defRPr>
            </a:lvl2pPr>
            <a:lvl3pPr indent="0" marL="0" marR="0" rtl="0" algn="ctr">
              <a:spcBef>
                <a:spcPts val="0"/>
              </a:spcBef>
              <a:spcAft>
                <a:spcPts val="0"/>
              </a:spcAft>
              <a:defRPr b="0" baseline="0" i="0" sz="1000" u="none" cap="none" strike="noStrike"/>
            </a:lvl3pPr>
            <a:lvl4pPr indent="0" marL="0" marR="0" rtl="0" algn="ctr">
              <a:spcBef>
                <a:spcPts val="0"/>
              </a:spcBef>
              <a:spcAft>
                <a:spcPts val="0"/>
              </a:spcAft>
              <a:defRPr b="0" baseline="0" i="0" sz="1000" u="none" cap="none" strike="noStrike"/>
            </a:lvl4pPr>
            <a:lvl5pPr indent="0" marL="0" marR="0" rtl="0" algn="ctr">
              <a:spcBef>
                <a:spcPts val="0"/>
              </a:spcBef>
              <a:spcAft>
                <a:spcPts val="0"/>
              </a:spcAft>
              <a:defRPr b="0" baseline="0" i="0" sz="1000" u="none" cap="none" strike="noStrike"/>
            </a:lvl5pPr>
            <a:lvl6pPr indent="0" marL="254000" marR="0" rtl="0" algn="ctr">
              <a:spcBef>
                <a:spcPts val="0"/>
              </a:spcBef>
              <a:spcAft>
                <a:spcPts val="0"/>
              </a:spcAft>
              <a:defRPr b="0" baseline="0" i="0" sz="1000" u="none" cap="none" strike="noStrike"/>
            </a:lvl6pPr>
            <a:lvl7pPr indent="0" marL="520700" marR="0" rtl="0" algn="ctr">
              <a:spcBef>
                <a:spcPts val="0"/>
              </a:spcBef>
              <a:spcAft>
                <a:spcPts val="0"/>
              </a:spcAft>
              <a:defRPr b="0" baseline="0" i="0" sz="1000" u="none" cap="none" strike="noStrike"/>
            </a:lvl7pPr>
            <a:lvl8pPr indent="0" marL="774700" marR="0" rtl="0" algn="ctr">
              <a:spcBef>
                <a:spcPts val="0"/>
              </a:spcBef>
              <a:spcAft>
                <a:spcPts val="0"/>
              </a:spcAft>
              <a:defRPr b="0" baseline="0" i="0" sz="1000" u="none" cap="none" strike="noStrike"/>
            </a:lvl8pPr>
            <a:lvl9pPr indent="0" marL="1028700" marR="0" rtl="0" algn="ctr">
              <a:spcBef>
                <a:spcPts val="0"/>
              </a:spcBef>
              <a:spcAft>
                <a:spcPts val="0"/>
              </a:spcAft>
              <a:defRPr b="0" baseline="0" i="0" sz="1000" u="none" cap="none" strike="noStrike"/>
            </a:lvl9pPr>
          </a:lstStyle>
          <a:p/>
        </p:txBody>
      </p:sp>
      <p:sp>
        <p:nvSpPr>
          <p:cNvPr id="42" name="Shape 42"/>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marL="0" marR="0" rtl="0" algn="ctr">
              <a:lnSpc>
                <a:spcPct val="100000"/>
              </a:lnSpc>
              <a:spcBef>
                <a:spcPts val="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1pPr>
            <a:lvl2pPr indent="0" marL="254000" marR="0" rtl="0" algn="ctr">
              <a:lnSpc>
                <a:spcPct val="100000"/>
              </a:lnSpc>
              <a:spcBef>
                <a:spcPts val="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2pPr>
            <a:lvl3pPr indent="0" marL="520700" marR="0" rtl="0" algn="ctr">
              <a:lnSpc>
                <a:spcPct val="100000"/>
              </a:lnSpc>
              <a:spcBef>
                <a:spcPts val="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3pPr>
            <a:lvl4pPr indent="0" marL="774700" marR="0" rtl="0" algn="ctr">
              <a:lnSpc>
                <a:spcPct val="100000"/>
              </a:lnSpc>
              <a:spcBef>
                <a:spcPts val="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4pPr>
            <a:lvl5pPr indent="0" marL="1028700" marR="0" rtl="0" algn="ctr">
              <a:lnSpc>
                <a:spcPct val="100000"/>
              </a:lnSpc>
              <a:spcBef>
                <a:spcPts val="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5pPr>
            <a:lvl6pPr indent="0" marL="1282700" marR="0" rtl="0" algn="ctr">
              <a:lnSpc>
                <a:spcPct val="100000"/>
              </a:lnSpc>
              <a:spcBef>
                <a:spcPts val="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6pPr>
            <a:lvl7pPr indent="0" marL="1549400" marR="0" rtl="0" algn="ctr">
              <a:lnSpc>
                <a:spcPct val="100000"/>
              </a:lnSpc>
              <a:spcBef>
                <a:spcPts val="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7pPr>
            <a:lvl8pPr indent="0" marL="1803400" marR="0" rtl="0" algn="ctr">
              <a:lnSpc>
                <a:spcPct val="100000"/>
              </a:lnSpc>
              <a:spcBef>
                <a:spcPts val="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8pPr>
            <a:lvl9pPr indent="0" marL="2057400" marR="0" rtl="0" algn="ctr">
              <a:lnSpc>
                <a:spcPct val="100000"/>
              </a:lnSpc>
              <a:spcBef>
                <a:spcPts val="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54" name="Shape 54"/>
        <p:cNvGrpSpPr/>
        <p:nvPr/>
      </p:nvGrpSpPr>
      <p:grpSpPr>
        <a:xfrm>
          <a:off x="0" y="0"/>
          <a:ext cx="0" cy="0"/>
          <a:chOff x="0" y="0"/>
          <a:chExt cx="0" cy="0"/>
        </a:xfrm>
      </p:grpSpPr>
      <p:sp>
        <p:nvSpPr>
          <p:cNvPr id="55" name="Shape 55"/>
          <p:cNvSpPr txBox="1"/>
          <p:nvPr>
            <p:ph type="title"/>
          </p:nvPr>
        </p:nvSpPr>
        <p:spPr>
          <a:xfrm>
            <a:off x="650081" y="135731"/>
            <a:ext cx="7836693" cy="1293018"/>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56" name="Shape 56"/>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marL="406400" rtl="0" algn="l">
              <a:spcBef>
                <a:spcPts val="2000"/>
              </a:spcBef>
              <a:spcAft>
                <a:spcPts val="0"/>
              </a:spcAft>
              <a:buClr>
                <a:schemeClr val="lt1"/>
              </a:buClr>
              <a:buFont typeface="Cabin"/>
              <a:buChar char="•"/>
              <a:defRPr/>
            </a:lvl1pPr>
            <a:lvl2pPr indent="-25400" marL="558800" rtl="0" algn="l">
              <a:spcBef>
                <a:spcPts val="2000"/>
              </a:spcBef>
              <a:spcAft>
                <a:spcPts val="0"/>
              </a:spcAft>
              <a:buClr>
                <a:schemeClr val="lt1"/>
              </a:buClr>
              <a:buFont typeface="Cabin"/>
              <a:buChar char="•"/>
              <a:defRPr/>
            </a:lvl2pPr>
            <a:lvl3pPr indent="-25400" marL="723900" rtl="0" algn="l">
              <a:spcBef>
                <a:spcPts val="2000"/>
              </a:spcBef>
              <a:spcAft>
                <a:spcPts val="0"/>
              </a:spcAft>
              <a:buClr>
                <a:schemeClr val="lt1"/>
              </a:buClr>
              <a:buFont typeface="Cabin"/>
              <a:buChar char="•"/>
              <a:defRPr/>
            </a:lvl3pPr>
            <a:lvl4pPr indent="-38100" marL="901700" rtl="0" algn="l">
              <a:spcBef>
                <a:spcPts val="2000"/>
              </a:spcBef>
              <a:spcAft>
                <a:spcPts val="0"/>
              </a:spcAft>
              <a:buClr>
                <a:schemeClr val="lt1"/>
              </a:buClr>
              <a:buFont typeface="Cabin"/>
              <a:buChar char="•"/>
              <a:defRPr/>
            </a:lvl4pPr>
            <a:lvl5pPr indent="-38100" marL="1066800" rtl="0" algn="l">
              <a:spcBef>
                <a:spcPts val="2000"/>
              </a:spcBef>
              <a:spcAft>
                <a:spcPts val="0"/>
              </a:spcAft>
              <a:buClr>
                <a:schemeClr val="lt1"/>
              </a:buClr>
              <a:buFont typeface="Cabin"/>
              <a:buChar char="•"/>
              <a:defRPr/>
            </a:lvl5pPr>
            <a:lvl6pPr indent="-38100" marL="1320800" rtl="0" algn="l">
              <a:spcBef>
                <a:spcPts val="2000"/>
              </a:spcBef>
              <a:spcAft>
                <a:spcPts val="0"/>
              </a:spcAft>
              <a:buClr>
                <a:schemeClr val="lt1"/>
              </a:buClr>
              <a:buFont typeface="Cabin"/>
              <a:buChar char="•"/>
              <a:defRPr/>
            </a:lvl6pPr>
            <a:lvl7pPr indent="-25400" marL="1574800" rtl="0" algn="l">
              <a:spcBef>
                <a:spcPts val="2000"/>
              </a:spcBef>
              <a:spcAft>
                <a:spcPts val="0"/>
              </a:spcAft>
              <a:buClr>
                <a:schemeClr val="lt1"/>
              </a:buClr>
              <a:buFont typeface="Cabin"/>
              <a:buChar char="•"/>
              <a:defRPr/>
            </a:lvl7pPr>
            <a:lvl8pPr indent="-38100" marL="1841500" rtl="0" algn="l">
              <a:spcBef>
                <a:spcPts val="2000"/>
              </a:spcBef>
              <a:spcAft>
                <a:spcPts val="0"/>
              </a:spcAft>
              <a:buClr>
                <a:schemeClr val="lt1"/>
              </a:buClr>
              <a:buFont typeface="Cabin"/>
              <a:buChar char="•"/>
              <a:defRPr/>
            </a:lvl8pPr>
            <a:lvl9pPr indent="-38100"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57" name="Shape 57"/>
        <p:cNvGrpSpPr/>
        <p:nvPr/>
      </p:nvGrpSpPr>
      <p:grpSpPr>
        <a:xfrm>
          <a:off x="0" y="0"/>
          <a:ext cx="0" cy="0"/>
          <a:chOff x="0" y="0"/>
          <a:chExt cx="0" cy="0"/>
        </a:xfrm>
      </p:grpSpPr>
      <p:sp>
        <p:nvSpPr>
          <p:cNvPr id="58" name="Shape 58"/>
          <p:cNvSpPr txBox="1"/>
          <p:nvPr>
            <p:ph type="title"/>
          </p:nvPr>
        </p:nvSpPr>
        <p:spPr>
          <a:xfrm rot="5400000">
            <a:off x="5239047" y="1424284"/>
            <a:ext cx="4536280" cy="1959173"/>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59" name="Shape 59"/>
          <p:cNvSpPr txBox="1"/>
          <p:nvPr>
            <p:ph idx="1" type="body"/>
          </p:nvPr>
        </p:nvSpPr>
        <p:spPr>
          <a:xfrm rot="5400000">
            <a:off x="1277838" y="-492025"/>
            <a:ext cx="4536280" cy="5791794"/>
          </a:xfrm>
          <a:prstGeom prst="rect">
            <a:avLst/>
          </a:prstGeom>
          <a:noFill/>
          <a:ln>
            <a:noFill/>
          </a:ln>
        </p:spPr>
        <p:txBody>
          <a:bodyPr anchorCtr="0" anchor="ctr" bIns="51425" lIns="51425" rIns="51425" tIns="51425"/>
          <a:lstStyle>
            <a:lvl1pPr indent="-38100" marL="406400" rtl="0" algn="l">
              <a:spcBef>
                <a:spcPts val="2000"/>
              </a:spcBef>
              <a:spcAft>
                <a:spcPts val="0"/>
              </a:spcAft>
              <a:buClr>
                <a:schemeClr val="lt1"/>
              </a:buClr>
              <a:buFont typeface="Cabin"/>
              <a:buChar char="•"/>
              <a:defRPr/>
            </a:lvl1pPr>
            <a:lvl2pPr indent="-25400" marL="558800" rtl="0" algn="l">
              <a:spcBef>
                <a:spcPts val="2000"/>
              </a:spcBef>
              <a:spcAft>
                <a:spcPts val="0"/>
              </a:spcAft>
              <a:buClr>
                <a:schemeClr val="lt1"/>
              </a:buClr>
              <a:buFont typeface="Cabin"/>
              <a:buChar char="•"/>
              <a:defRPr/>
            </a:lvl2pPr>
            <a:lvl3pPr indent="-25400" marL="723900" rtl="0" algn="l">
              <a:spcBef>
                <a:spcPts val="2000"/>
              </a:spcBef>
              <a:spcAft>
                <a:spcPts val="0"/>
              </a:spcAft>
              <a:buClr>
                <a:schemeClr val="lt1"/>
              </a:buClr>
              <a:buFont typeface="Cabin"/>
              <a:buChar char="•"/>
              <a:defRPr/>
            </a:lvl3pPr>
            <a:lvl4pPr indent="-38100" marL="901700" rtl="0" algn="l">
              <a:spcBef>
                <a:spcPts val="2000"/>
              </a:spcBef>
              <a:spcAft>
                <a:spcPts val="0"/>
              </a:spcAft>
              <a:buClr>
                <a:schemeClr val="lt1"/>
              </a:buClr>
              <a:buFont typeface="Cabin"/>
              <a:buChar char="•"/>
              <a:defRPr/>
            </a:lvl4pPr>
            <a:lvl5pPr indent="-38100" marL="1066800" rtl="0" algn="l">
              <a:spcBef>
                <a:spcPts val="2000"/>
              </a:spcBef>
              <a:spcAft>
                <a:spcPts val="0"/>
              </a:spcAft>
              <a:buClr>
                <a:schemeClr val="lt1"/>
              </a:buClr>
              <a:buFont typeface="Cabin"/>
              <a:buChar char="•"/>
              <a:defRPr/>
            </a:lvl5pPr>
            <a:lvl6pPr indent="-38100" marL="1320800" rtl="0" algn="l">
              <a:spcBef>
                <a:spcPts val="2000"/>
              </a:spcBef>
              <a:spcAft>
                <a:spcPts val="0"/>
              </a:spcAft>
              <a:buClr>
                <a:schemeClr val="lt1"/>
              </a:buClr>
              <a:buFont typeface="Cabin"/>
              <a:buChar char="•"/>
              <a:defRPr/>
            </a:lvl6pPr>
            <a:lvl7pPr indent="-25400" marL="1574800" rtl="0" algn="l">
              <a:spcBef>
                <a:spcPts val="2000"/>
              </a:spcBef>
              <a:spcAft>
                <a:spcPts val="0"/>
              </a:spcAft>
              <a:buClr>
                <a:schemeClr val="lt1"/>
              </a:buClr>
              <a:buFont typeface="Cabin"/>
              <a:buChar char="•"/>
              <a:defRPr/>
            </a:lvl7pPr>
            <a:lvl8pPr indent="-38100" marL="1841500" rtl="0" algn="l">
              <a:spcBef>
                <a:spcPts val="2000"/>
              </a:spcBef>
              <a:spcAft>
                <a:spcPts val="0"/>
              </a:spcAft>
              <a:buClr>
                <a:schemeClr val="lt1"/>
              </a:buClr>
              <a:buFont typeface="Cabin"/>
              <a:buChar char="•"/>
              <a:defRPr/>
            </a:lvl8pPr>
            <a:lvl9pPr indent="-38100"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0" name="Shape 60"/>
        <p:cNvGrpSpPr/>
        <p:nvPr/>
      </p:nvGrpSpPr>
      <p:grpSpPr>
        <a:xfrm>
          <a:off x="0" y="0"/>
          <a:ext cx="0" cy="0"/>
          <a:chOff x="0" y="0"/>
          <a:chExt cx="0" cy="0"/>
        </a:xfrm>
      </p:grpSpPr>
      <p:sp>
        <p:nvSpPr>
          <p:cNvPr id="61" name="Shape 61"/>
          <p:cNvSpPr txBox="1"/>
          <p:nvPr>
            <p:ph type="title"/>
          </p:nvPr>
        </p:nvSpPr>
        <p:spPr>
          <a:xfrm>
            <a:off x="650081" y="135731"/>
            <a:ext cx="7836693" cy="1293018"/>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62" name="Shape 62"/>
          <p:cNvSpPr txBox="1"/>
          <p:nvPr>
            <p:ph idx="1" type="body"/>
          </p:nvPr>
        </p:nvSpPr>
        <p:spPr>
          <a:xfrm rot="5400000">
            <a:off x="2964656" y="-850106"/>
            <a:ext cx="3207543" cy="7836693"/>
          </a:xfrm>
          <a:prstGeom prst="rect">
            <a:avLst/>
          </a:prstGeom>
          <a:noFill/>
          <a:ln>
            <a:noFill/>
          </a:ln>
        </p:spPr>
        <p:txBody>
          <a:bodyPr anchorCtr="0" anchor="ctr" bIns="51425" lIns="51425" rIns="51425" tIns="51425"/>
          <a:lstStyle>
            <a:lvl1pPr indent="-38100" marL="406400" rtl="0" algn="l">
              <a:spcBef>
                <a:spcPts val="2000"/>
              </a:spcBef>
              <a:spcAft>
                <a:spcPts val="0"/>
              </a:spcAft>
              <a:buClr>
                <a:schemeClr val="lt1"/>
              </a:buClr>
              <a:buFont typeface="Cabin"/>
              <a:buChar char="•"/>
              <a:defRPr/>
            </a:lvl1pPr>
            <a:lvl2pPr indent="-25400" marL="558800" rtl="0" algn="l">
              <a:spcBef>
                <a:spcPts val="2000"/>
              </a:spcBef>
              <a:spcAft>
                <a:spcPts val="0"/>
              </a:spcAft>
              <a:buClr>
                <a:schemeClr val="lt1"/>
              </a:buClr>
              <a:buFont typeface="Cabin"/>
              <a:buChar char="•"/>
              <a:defRPr/>
            </a:lvl2pPr>
            <a:lvl3pPr indent="-25400" marL="723900" rtl="0" algn="l">
              <a:spcBef>
                <a:spcPts val="2000"/>
              </a:spcBef>
              <a:spcAft>
                <a:spcPts val="0"/>
              </a:spcAft>
              <a:buClr>
                <a:schemeClr val="lt1"/>
              </a:buClr>
              <a:buFont typeface="Cabin"/>
              <a:buChar char="•"/>
              <a:defRPr/>
            </a:lvl3pPr>
            <a:lvl4pPr indent="-38100" marL="901700" rtl="0" algn="l">
              <a:spcBef>
                <a:spcPts val="2000"/>
              </a:spcBef>
              <a:spcAft>
                <a:spcPts val="0"/>
              </a:spcAft>
              <a:buClr>
                <a:schemeClr val="lt1"/>
              </a:buClr>
              <a:buFont typeface="Cabin"/>
              <a:buChar char="•"/>
              <a:defRPr/>
            </a:lvl4pPr>
            <a:lvl5pPr indent="-38100" marL="1066800" rtl="0" algn="l">
              <a:spcBef>
                <a:spcPts val="2000"/>
              </a:spcBef>
              <a:spcAft>
                <a:spcPts val="0"/>
              </a:spcAft>
              <a:buClr>
                <a:schemeClr val="lt1"/>
              </a:buClr>
              <a:buFont typeface="Cabin"/>
              <a:buChar char="•"/>
              <a:defRPr/>
            </a:lvl5pPr>
            <a:lvl6pPr indent="-38100" marL="1320800" rtl="0" algn="l">
              <a:spcBef>
                <a:spcPts val="2000"/>
              </a:spcBef>
              <a:spcAft>
                <a:spcPts val="0"/>
              </a:spcAft>
              <a:buClr>
                <a:schemeClr val="lt1"/>
              </a:buClr>
              <a:buFont typeface="Cabin"/>
              <a:buChar char="•"/>
              <a:defRPr/>
            </a:lvl6pPr>
            <a:lvl7pPr indent="-25400" marL="1574800" rtl="0" algn="l">
              <a:spcBef>
                <a:spcPts val="2000"/>
              </a:spcBef>
              <a:spcAft>
                <a:spcPts val="0"/>
              </a:spcAft>
              <a:buClr>
                <a:schemeClr val="lt1"/>
              </a:buClr>
              <a:buFont typeface="Cabin"/>
              <a:buChar char="•"/>
              <a:defRPr/>
            </a:lvl7pPr>
            <a:lvl8pPr indent="-38100" marL="1841500" rtl="0" algn="l">
              <a:spcBef>
                <a:spcPts val="2000"/>
              </a:spcBef>
              <a:spcAft>
                <a:spcPts val="0"/>
              </a:spcAft>
              <a:buClr>
                <a:schemeClr val="lt1"/>
              </a:buClr>
              <a:buFont typeface="Cabin"/>
              <a:buChar char="•"/>
              <a:defRPr/>
            </a:lvl8pPr>
            <a:lvl9pPr indent="-38100"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3" name="Shape 63"/>
        <p:cNvGrpSpPr/>
        <p:nvPr/>
      </p:nvGrpSpPr>
      <p:grpSpPr>
        <a:xfrm>
          <a:off x="0" y="0"/>
          <a:ext cx="0" cy="0"/>
          <a:chOff x="0" y="0"/>
          <a:chExt cx="0" cy="0"/>
        </a:xfrm>
      </p:grpSpPr>
      <p:sp>
        <p:nvSpPr>
          <p:cNvPr id="64" name="Shape 64"/>
          <p:cNvSpPr txBox="1"/>
          <p:nvPr>
            <p:ph type="title"/>
          </p:nvPr>
        </p:nvSpPr>
        <p:spPr>
          <a:xfrm>
            <a:off x="1792188" y="3600450"/>
            <a:ext cx="5486399" cy="425052"/>
          </a:xfrm>
          <a:prstGeom prst="rect">
            <a:avLst/>
          </a:prstGeom>
          <a:noFill/>
          <a:ln>
            <a:noFill/>
          </a:ln>
        </p:spPr>
        <p:txBody>
          <a:bodyPr anchorCtr="0" anchor="b"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5" name="Shape 65"/>
          <p:cNvSpPr/>
          <p:nvPr>
            <p:ph idx="2" type="pic"/>
          </p:nvPr>
        </p:nvSpPr>
        <p:spPr>
          <a:xfrm>
            <a:off x="1792188" y="459878"/>
            <a:ext cx="5486399" cy="3086099"/>
          </a:xfrm>
          <a:prstGeom prst="rect">
            <a:avLst/>
          </a:prstGeom>
          <a:noFill/>
          <a:ln>
            <a:noFill/>
          </a:ln>
        </p:spPr>
        <p:txBody>
          <a:bodyPr anchorCtr="0" anchor="ctr" bIns="51425" lIns="51425" rIns="51425" tIns="51425"/>
          <a:lstStyle>
            <a:lvl1pPr>
              <a:spcBef>
                <a:spcPts val="0"/>
              </a:spcBef>
              <a:buNone/>
              <a:defRPr/>
            </a:lvl1pPr>
          </a:lstStyle>
          <a:p/>
        </p:txBody>
      </p:sp>
      <p:sp>
        <p:nvSpPr>
          <p:cNvPr id="66" name="Shape 66"/>
          <p:cNvSpPr txBox="1"/>
          <p:nvPr>
            <p:ph idx="1" type="body"/>
          </p:nvPr>
        </p:nvSpPr>
        <p:spPr>
          <a:xfrm>
            <a:off x="1792188" y="4025503"/>
            <a:ext cx="5486399" cy="603646"/>
          </a:xfrm>
          <a:prstGeom prst="rect">
            <a:avLst/>
          </a:prstGeom>
          <a:noFill/>
          <a:ln>
            <a:noFill/>
          </a:ln>
        </p:spPr>
        <p:txBody>
          <a:bodyPr anchorCtr="0" anchor="ctr"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7" name="Shape 67"/>
        <p:cNvGrpSpPr/>
        <p:nvPr/>
      </p:nvGrpSpPr>
      <p:grpSpPr>
        <a:xfrm>
          <a:off x="0" y="0"/>
          <a:ext cx="0" cy="0"/>
          <a:chOff x="0" y="0"/>
          <a:chExt cx="0" cy="0"/>
        </a:xfrm>
      </p:grpSpPr>
      <p:sp>
        <p:nvSpPr>
          <p:cNvPr id="68" name="Shape 68"/>
          <p:cNvSpPr txBox="1"/>
          <p:nvPr>
            <p:ph type="title"/>
          </p:nvPr>
        </p:nvSpPr>
        <p:spPr>
          <a:xfrm>
            <a:off x="457200" y="204489"/>
            <a:ext cx="3008411" cy="871537"/>
          </a:xfrm>
          <a:prstGeom prst="rect">
            <a:avLst/>
          </a:prstGeom>
          <a:noFill/>
          <a:ln>
            <a:noFill/>
          </a:ln>
        </p:spPr>
        <p:txBody>
          <a:bodyPr anchorCtr="0" anchor="b"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69" name="Shape 69"/>
          <p:cNvSpPr txBox="1"/>
          <p:nvPr>
            <p:ph idx="1" type="body"/>
          </p:nvPr>
        </p:nvSpPr>
        <p:spPr>
          <a:xfrm>
            <a:off x="3575446" y="204489"/>
            <a:ext cx="5111352" cy="4389834"/>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 name="Shape 70"/>
          <p:cNvSpPr txBox="1"/>
          <p:nvPr>
            <p:ph idx="2" type="body"/>
          </p:nvPr>
        </p:nvSpPr>
        <p:spPr>
          <a:xfrm>
            <a:off x="457200" y="1076027"/>
            <a:ext cx="3008411" cy="3518296"/>
          </a:xfrm>
          <a:prstGeom prst="rect">
            <a:avLst/>
          </a:prstGeom>
          <a:noFill/>
          <a:ln>
            <a:noFill/>
          </a:ln>
        </p:spPr>
        <p:txBody>
          <a:bodyPr anchorCtr="0" anchor="ctr"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1" name="Shape 7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650081" y="135731"/>
            <a:ext cx="7836693" cy="1293018"/>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74" name="Shape 74"/>
        <p:cNvGrpSpPr/>
        <p:nvPr/>
      </p:nvGrpSpPr>
      <p:grpSpPr>
        <a:xfrm>
          <a:off x="0" y="0"/>
          <a:ext cx="0" cy="0"/>
          <a:chOff x="0" y="0"/>
          <a:chExt cx="0" cy="0"/>
        </a:xfrm>
      </p:grpSpPr>
      <p:sp>
        <p:nvSpPr>
          <p:cNvPr id="75" name="Shape 75"/>
          <p:cNvSpPr txBox="1"/>
          <p:nvPr>
            <p:ph type="title"/>
          </p:nvPr>
        </p:nvSpPr>
        <p:spPr>
          <a:xfrm>
            <a:off x="457200" y="206275"/>
            <a:ext cx="8229600" cy="857250"/>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6" name="Shape 76"/>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
        <p:nvSpPr>
          <p:cNvPr id="77" name="Shape 77"/>
          <p:cNvSpPr txBox="1"/>
          <p:nvPr>
            <p:ph idx="2" type="body"/>
          </p:nvPr>
        </p:nvSpPr>
        <p:spPr>
          <a:xfrm>
            <a:off x="457200" y="1631454"/>
            <a:ext cx="4039790" cy="2962869"/>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8" name="Shape 78"/>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
        <p:nvSpPr>
          <p:cNvPr id="79" name="Shape 79"/>
          <p:cNvSpPr txBox="1"/>
          <p:nvPr>
            <p:ph idx="4" type="body"/>
          </p:nvPr>
        </p:nvSpPr>
        <p:spPr>
          <a:xfrm>
            <a:off x="4645223" y="1631454"/>
            <a:ext cx="4041576" cy="2962869"/>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0" name="Shape 10"/>
        <p:cNvGrpSpPr/>
        <p:nvPr/>
      </p:nvGrpSpPr>
      <p:grpSpPr>
        <a:xfrm>
          <a:off x="0" y="0"/>
          <a:ext cx="0" cy="0"/>
          <a:chOff x="0" y="0"/>
          <a:chExt cx="0" cy="0"/>
        </a:xfrm>
      </p:grpSpPr>
      <p:sp>
        <p:nvSpPr>
          <p:cNvPr id="11" name="Shape 11"/>
          <p:cNvSpPr txBox="1"/>
          <p:nvPr>
            <p:ph type="title"/>
          </p:nvPr>
        </p:nvSpPr>
        <p:spPr>
          <a:xfrm rot="5400000">
            <a:off x="6317753" y="1074241"/>
            <a:ext cx="2378868" cy="1959173"/>
          </a:xfrm>
          <a:prstGeom prst="rect">
            <a:avLst/>
          </a:prstGeom>
          <a:noFill/>
          <a:ln>
            <a:noFill/>
          </a:ln>
        </p:spPr>
        <p:txBody>
          <a:bodyPr anchorCtr="0" anchor="b"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12" name="Shape 12"/>
          <p:cNvSpPr txBox="1"/>
          <p:nvPr>
            <p:ph idx="1" type="body"/>
          </p:nvPr>
        </p:nvSpPr>
        <p:spPr>
          <a:xfrm rot="5400000">
            <a:off x="2356544" y="-842069"/>
            <a:ext cx="2378868" cy="5791794"/>
          </a:xfrm>
          <a:prstGeom prst="rect">
            <a:avLst/>
          </a:prstGeom>
          <a:noFill/>
          <a:ln>
            <a:noFill/>
          </a:ln>
        </p:spPr>
        <p:txBody>
          <a:bodyPr anchorCtr="0" anchor="t" bIns="51425" lIns="51425" rIns="51425" tIns="51425"/>
          <a:lstStyle>
            <a:lvl1pPr indent="-190500" marL="190500" rtl="0" algn="ctr">
              <a:spcBef>
                <a:spcPts val="0"/>
              </a:spcBef>
              <a:spcAft>
                <a:spcPts val="0"/>
              </a:spcAft>
              <a:defRPr/>
            </a:lvl1pPr>
            <a:lvl2pPr indent="-165100" marL="419100" rtl="0" algn="ctr">
              <a:spcBef>
                <a:spcPts val="0"/>
              </a:spcBef>
              <a:spcAft>
                <a:spcPts val="0"/>
              </a:spcAft>
              <a:defRPr/>
            </a:lvl2pPr>
            <a:lvl3pPr indent="-127000" marL="647700" rtl="0" algn="ctr">
              <a:spcBef>
                <a:spcPts val="0"/>
              </a:spcBef>
              <a:spcAft>
                <a:spcPts val="0"/>
              </a:spcAft>
              <a:defRPr/>
            </a:lvl3pPr>
            <a:lvl4pPr indent="-127000" marL="901700" rtl="0" algn="ctr">
              <a:spcBef>
                <a:spcPts val="0"/>
              </a:spcBef>
              <a:spcAft>
                <a:spcPts val="0"/>
              </a:spcAft>
              <a:defRPr/>
            </a:lvl4pPr>
            <a:lvl5pPr indent="-127000" marL="1155700"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80" name="Shape 80"/>
        <p:cNvGrpSpPr/>
        <p:nvPr/>
      </p:nvGrpSpPr>
      <p:grpSpPr>
        <a:xfrm>
          <a:off x="0" y="0"/>
          <a:ext cx="0" cy="0"/>
          <a:chOff x="0" y="0"/>
          <a:chExt cx="0" cy="0"/>
        </a:xfrm>
      </p:grpSpPr>
      <p:sp>
        <p:nvSpPr>
          <p:cNvPr id="81" name="Shape 81"/>
          <p:cNvSpPr txBox="1"/>
          <p:nvPr>
            <p:ph type="title"/>
          </p:nvPr>
        </p:nvSpPr>
        <p:spPr>
          <a:xfrm>
            <a:off x="650081" y="135731"/>
            <a:ext cx="7836693" cy="1293018"/>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82" name="Shape 82"/>
          <p:cNvSpPr txBox="1"/>
          <p:nvPr>
            <p:ph idx="1" type="body"/>
          </p:nvPr>
        </p:nvSpPr>
        <p:spPr>
          <a:xfrm>
            <a:off x="650081" y="1464468"/>
            <a:ext cx="3875484" cy="3207543"/>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3" name="Shape 83"/>
          <p:cNvSpPr txBox="1"/>
          <p:nvPr>
            <p:ph idx="2" type="body"/>
          </p:nvPr>
        </p:nvSpPr>
        <p:spPr>
          <a:xfrm>
            <a:off x="4611290" y="1464468"/>
            <a:ext cx="3875484" cy="3207543"/>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84" name="Shape 84"/>
        <p:cNvGrpSpPr/>
        <p:nvPr/>
      </p:nvGrpSpPr>
      <p:grpSpPr>
        <a:xfrm>
          <a:off x="0" y="0"/>
          <a:ext cx="0" cy="0"/>
          <a:chOff x="0" y="0"/>
          <a:chExt cx="0" cy="0"/>
        </a:xfrm>
      </p:grpSpPr>
      <p:sp>
        <p:nvSpPr>
          <p:cNvPr id="85" name="Shape 85"/>
          <p:cNvSpPr txBox="1"/>
          <p:nvPr>
            <p:ph type="title"/>
          </p:nvPr>
        </p:nvSpPr>
        <p:spPr>
          <a:xfrm>
            <a:off x="722411" y="3304876"/>
            <a:ext cx="7772399" cy="1021555"/>
          </a:xfrm>
          <a:prstGeom prst="rect">
            <a:avLst/>
          </a:prstGeom>
          <a:noFill/>
          <a:ln>
            <a:noFill/>
          </a:ln>
        </p:spPr>
        <p:txBody>
          <a:bodyPr anchorCtr="0" anchor="t"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6" name="Shape 86"/>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454" name="Shape 454"/>
        <p:cNvGrpSpPr/>
        <p:nvPr/>
      </p:nvGrpSpPr>
      <p:grpSpPr>
        <a:xfrm>
          <a:off x="0" y="0"/>
          <a:ext cx="0" cy="0"/>
          <a:chOff x="0" y="0"/>
          <a:chExt cx="0" cy="0"/>
        </a:xfrm>
      </p:grpSpPr>
      <p:sp>
        <p:nvSpPr>
          <p:cNvPr id="455" name="Shape 455"/>
          <p:cNvSpPr txBox="1"/>
          <p:nvPr>
            <p:ph type="title"/>
          </p:nvPr>
        </p:nvSpPr>
        <p:spPr>
          <a:xfrm>
            <a:off x="650081" y="1564481"/>
            <a:ext cx="7836693" cy="2007393"/>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456" name="Shape 456"/>
          <p:cNvSpPr txBox="1"/>
          <p:nvPr>
            <p:ph idx="1" type="body"/>
          </p:nvPr>
        </p:nvSpPr>
        <p:spPr>
          <a:xfrm>
            <a:off x="457200" y="1200150"/>
            <a:ext cx="8229600" cy="3394173"/>
          </a:xfrm>
          <a:prstGeom prst="rect">
            <a:avLst/>
          </a:prstGeom>
          <a:noFill/>
          <a:ln>
            <a:noFill/>
          </a:ln>
        </p:spPr>
        <p:txBody>
          <a:bodyPr anchorCtr="0" anchor="t" bIns="51425" lIns="51425" rIns="51425" tIns="51425"/>
          <a:lstStyle>
            <a:lvl1pPr indent="-190500" marL="190500" rtl="0" algn="ctr">
              <a:spcBef>
                <a:spcPts val="0"/>
              </a:spcBef>
              <a:spcAft>
                <a:spcPts val="0"/>
              </a:spcAft>
              <a:buSzPct val="100000"/>
              <a:defRPr sz="800"/>
            </a:lvl1pPr>
            <a:lvl2pPr indent="-165100" marL="419100" rtl="0" algn="ctr">
              <a:spcBef>
                <a:spcPts val="0"/>
              </a:spcBef>
              <a:spcAft>
                <a:spcPts val="0"/>
              </a:spcAft>
              <a:buSzPct val="100000"/>
              <a:defRPr sz="800"/>
            </a:lvl2pPr>
            <a:lvl3pPr indent="-127000" marL="647700" rtl="0" algn="ctr">
              <a:spcBef>
                <a:spcPts val="0"/>
              </a:spcBef>
              <a:spcAft>
                <a:spcPts val="0"/>
              </a:spcAft>
              <a:buSzPct val="100000"/>
              <a:defRPr sz="800"/>
            </a:lvl3pPr>
            <a:lvl4pPr indent="-127000" marL="901700" rtl="0" algn="ctr">
              <a:spcBef>
                <a:spcPts val="0"/>
              </a:spcBef>
              <a:spcAft>
                <a:spcPts val="0"/>
              </a:spcAft>
              <a:buSzPct val="100000"/>
              <a:defRPr sz="800"/>
            </a:lvl4pPr>
            <a:lvl5pPr indent="-127000" marL="1155700" rtl="0" algn="ctr">
              <a:spcBef>
                <a:spcPts val="0"/>
              </a:spcBef>
              <a:spcAft>
                <a:spcPts val="0"/>
              </a:spcAft>
              <a:buSzPct val="100000"/>
              <a:defRPr sz="800"/>
            </a:lvl5pPr>
            <a:lvl6pPr marL="254000" rtl="0" algn="ctr">
              <a:spcBef>
                <a:spcPts val="0"/>
              </a:spcBef>
              <a:spcAft>
                <a:spcPts val="0"/>
              </a:spcAft>
              <a:buSzPct val="100000"/>
              <a:defRPr sz="800"/>
            </a:lvl6pPr>
            <a:lvl7pPr marL="520700" rtl="0" algn="ctr">
              <a:spcBef>
                <a:spcPts val="0"/>
              </a:spcBef>
              <a:spcAft>
                <a:spcPts val="0"/>
              </a:spcAft>
              <a:buSzPct val="100000"/>
              <a:defRPr sz="800"/>
            </a:lvl7pPr>
            <a:lvl8pPr marL="774700" rtl="0" algn="ctr">
              <a:spcBef>
                <a:spcPts val="0"/>
              </a:spcBef>
              <a:spcAft>
                <a:spcPts val="0"/>
              </a:spcAft>
              <a:buSzPct val="100000"/>
              <a:defRPr sz="800"/>
            </a:lvl8pPr>
            <a:lvl9pPr marL="1028700" rtl="0" algn="ctr">
              <a:spcBef>
                <a:spcPts val="0"/>
              </a:spcBef>
              <a:spcAft>
                <a:spcPts val="0"/>
              </a:spcAft>
              <a:buSzPct val="100000"/>
              <a:defRPr sz="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457" name="Shape 457"/>
        <p:cNvGrpSpPr/>
        <p:nvPr/>
      </p:nvGrpSpPr>
      <p:grpSpPr>
        <a:xfrm>
          <a:off x="0" y="0"/>
          <a:ext cx="0" cy="0"/>
          <a:chOff x="0" y="0"/>
          <a:chExt cx="0" cy="0"/>
        </a:xfrm>
      </p:grpSpPr>
      <p:sp>
        <p:nvSpPr>
          <p:cNvPr id="458" name="Shape 458"/>
          <p:cNvSpPr txBox="1"/>
          <p:nvPr>
            <p:ph type="title"/>
          </p:nvPr>
        </p:nvSpPr>
        <p:spPr>
          <a:xfrm rot="5400000">
            <a:off x="5961013" y="1868536"/>
            <a:ext cx="3394173" cy="2057400"/>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459" name="Shape 459"/>
          <p:cNvSpPr txBox="1"/>
          <p:nvPr>
            <p:ph idx="1" type="body"/>
          </p:nvPr>
        </p:nvSpPr>
        <p:spPr>
          <a:xfrm rot="5400000">
            <a:off x="1803350" y="-146000"/>
            <a:ext cx="3394173" cy="6086475"/>
          </a:xfrm>
          <a:prstGeom prst="rect">
            <a:avLst/>
          </a:prstGeom>
          <a:noFill/>
          <a:ln>
            <a:noFill/>
          </a:ln>
        </p:spPr>
        <p:txBody>
          <a:bodyPr anchorCtr="0" anchor="t" bIns="51425" lIns="51425" rIns="51425" tIns="51425"/>
          <a:lstStyle>
            <a:lvl1pPr indent="-190500" marL="190500" rtl="0" algn="ctr">
              <a:spcBef>
                <a:spcPts val="0"/>
              </a:spcBef>
              <a:spcAft>
                <a:spcPts val="0"/>
              </a:spcAft>
              <a:buSzPct val="100000"/>
              <a:defRPr sz="800"/>
            </a:lvl1pPr>
            <a:lvl2pPr indent="-165100" marL="419100" rtl="0" algn="ctr">
              <a:spcBef>
                <a:spcPts val="0"/>
              </a:spcBef>
              <a:spcAft>
                <a:spcPts val="0"/>
              </a:spcAft>
              <a:buSzPct val="100000"/>
              <a:defRPr sz="800"/>
            </a:lvl2pPr>
            <a:lvl3pPr indent="-127000" marL="647700" rtl="0" algn="ctr">
              <a:spcBef>
                <a:spcPts val="0"/>
              </a:spcBef>
              <a:spcAft>
                <a:spcPts val="0"/>
              </a:spcAft>
              <a:buSzPct val="100000"/>
              <a:defRPr sz="800"/>
            </a:lvl3pPr>
            <a:lvl4pPr indent="-127000" marL="901700" rtl="0" algn="ctr">
              <a:spcBef>
                <a:spcPts val="0"/>
              </a:spcBef>
              <a:spcAft>
                <a:spcPts val="0"/>
              </a:spcAft>
              <a:buSzPct val="100000"/>
              <a:defRPr sz="800"/>
            </a:lvl4pPr>
            <a:lvl5pPr indent="-127000" marL="1155700" rtl="0" algn="ctr">
              <a:spcBef>
                <a:spcPts val="0"/>
              </a:spcBef>
              <a:spcAft>
                <a:spcPts val="0"/>
              </a:spcAft>
              <a:buSzPct val="100000"/>
              <a:defRPr sz="800"/>
            </a:lvl5pPr>
            <a:lvl6pPr marL="254000" rtl="0" algn="ctr">
              <a:spcBef>
                <a:spcPts val="0"/>
              </a:spcBef>
              <a:spcAft>
                <a:spcPts val="0"/>
              </a:spcAft>
              <a:buSzPct val="100000"/>
              <a:defRPr sz="800"/>
            </a:lvl6pPr>
            <a:lvl7pPr marL="520700" rtl="0" algn="ctr">
              <a:spcBef>
                <a:spcPts val="0"/>
              </a:spcBef>
              <a:spcAft>
                <a:spcPts val="0"/>
              </a:spcAft>
              <a:buSzPct val="100000"/>
              <a:defRPr sz="800"/>
            </a:lvl7pPr>
            <a:lvl8pPr marL="774700" rtl="0" algn="ctr">
              <a:spcBef>
                <a:spcPts val="0"/>
              </a:spcBef>
              <a:spcAft>
                <a:spcPts val="0"/>
              </a:spcAft>
              <a:buSzPct val="100000"/>
              <a:defRPr sz="800"/>
            </a:lvl8pPr>
            <a:lvl9pPr marL="1028700" rtl="0" algn="ctr">
              <a:spcBef>
                <a:spcPts val="0"/>
              </a:spcBef>
              <a:spcAft>
                <a:spcPts val="0"/>
              </a:spcAft>
              <a:buSzPct val="100000"/>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460" name="Shape 460"/>
        <p:cNvGrpSpPr/>
        <p:nvPr/>
      </p:nvGrpSpPr>
      <p:grpSpPr>
        <a:xfrm>
          <a:off x="0" y="0"/>
          <a:ext cx="0" cy="0"/>
          <a:chOff x="0" y="0"/>
          <a:chExt cx="0" cy="0"/>
        </a:xfrm>
      </p:grpSpPr>
      <p:sp>
        <p:nvSpPr>
          <p:cNvPr id="461" name="Shape 461"/>
          <p:cNvSpPr txBox="1"/>
          <p:nvPr>
            <p:ph type="title"/>
          </p:nvPr>
        </p:nvSpPr>
        <p:spPr>
          <a:xfrm>
            <a:off x="650081" y="1564481"/>
            <a:ext cx="7836693" cy="2007393"/>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462" name="Shape 462"/>
          <p:cNvSpPr txBox="1"/>
          <p:nvPr>
            <p:ph idx="1" type="body"/>
          </p:nvPr>
        </p:nvSpPr>
        <p:spPr>
          <a:xfrm rot="5400000">
            <a:off x="2874912" y="-1217562"/>
            <a:ext cx="3394173" cy="8229600"/>
          </a:xfrm>
          <a:prstGeom prst="rect">
            <a:avLst/>
          </a:prstGeom>
          <a:noFill/>
          <a:ln>
            <a:noFill/>
          </a:ln>
        </p:spPr>
        <p:txBody>
          <a:bodyPr anchorCtr="0" anchor="t" bIns="51425" lIns="51425" rIns="51425" tIns="51425"/>
          <a:lstStyle>
            <a:lvl1pPr indent="-190500" marL="190500" rtl="0" algn="ctr">
              <a:spcBef>
                <a:spcPts val="0"/>
              </a:spcBef>
              <a:spcAft>
                <a:spcPts val="0"/>
              </a:spcAft>
              <a:buSzPct val="100000"/>
              <a:defRPr sz="800"/>
            </a:lvl1pPr>
            <a:lvl2pPr indent="-165100" marL="419100" rtl="0" algn="ctr">
              <a:spcBef>
                <a:spcPts val="0"/>
              </a:spcBef>
              <a:spcAft>
                <a:spcPts val="0"/>
              </a:spcAft>
              <a:buSzPct val="100000"/>
              <a:defRPr sz="800"/>
            </a:lvl2pPr>
            <a:lvl3pPr indent="-127000" marL="647700" rtl="0" algn="ctr">
              <a:spcBef>
                <a:spcPts val="0"/>
              </a:spcBef>
              <a:spcAft>
                <a:spcPts val="0"/>
              </a:spcAft>
              <a:buSzPct val="100000"/>
              <a:defRPr sz="800"/>
            </a:lvl3pPr>
            <a:lvl4pPr indent="-127000" marL="901700" rtl="0" algn="ctr">
              <a:spcBef>
                <a:spcPts val="0"/>
              </a:spcBef>
              <a:spcAft>
                <a:spcPts val="0"/>
              </a:spcAft>
              <a:buSzPct val="100000"/>
              <a:defRPr sz="800"/>
            </a:lvl4pPr>
            <a:lvl5pPr indent="-127000" marL="1155700" rtl="0" algn="ctr">
              <a:spcBef>
                <a:spcPts val="0"/>
              </a:spcBef>
              <a:spcAft>
                <a:spcPts val="0"/>
              </a:spcAft>
              <a:buSzPct val="100000"/>
              <a:defRPr sz="800"/>
            </a:lvl5pPr>
            <a:lvl6pPr marL="254000" rtl="0" algn="ctr">
              <a:spcBef>
                <a:spcPts val="0"/>
              </a:spcBef>
              <a:spcAft>
                <a:spcPts val="0"/>
              </a:spcAft>
              <a:buSzPct val="100000"/>
              <a:defRPr sz="800"/>
            </a:lvl6pPr>
            <a:lvl7pPr marL="520700" rtl="0" algn="ctr">
              <a:spcBef>
                <a:spcPts val="0"/>
              </a:spcBef>
              <a:spcAft>
                <a:spcPts val="0"/>
              </a:spcAft>
              <a:buSzPct val="100000"/>
              <a:defRPr sz="800"/>
            </a:lvl7pPr>
            <a:lvl8pPr marL="774700" rtl="0" algn="ctr">
              <a:spcBef>
                <a:spcPts val="0"/>
              </a:spcBef>
              <a:spcAft>
                <a:spcPts val="0"/>
              </a:spcAft>
              <a:buSzPct val="100000"/>
              <a:defRPr sz="800"/>
            </a:lvl8pPr>
            <a:lvl9pPr marL="1028700" rtl="0" algn="ctr">
              <a:spcBef>
                <a:spcPts val="0"/>
              </a:spcBef>
              <a:spcAft>
                <a:spcPts val="0"/>
              </a:spcAft>
              <a:buSzPct val="100000"/>
              <a:defRPr sz="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463" name="Shape 463"/>
        <p:cNvGrpSpPr/>
        <p:nvPr/>
      </p:nvGrpSpPr>
      <p:grpSpPr>
        <a:xfrm>
          <a:off x="0" y="0"/>
          <a:ext cx="0" cy="0"/>
          <a:chOff x="0" y="0"/>
          <a:chExt cx="0" cy="0"/>
        </a:xfrm>
      </p:grpSpPr>
      <p:sp>
        <p:nvSpPr>
          <p:cNvPr id="464" name="Shape 464"/>
          <p:cNvSpPr txBox="1"/>
          <p:nvPr>
            <p:ph type="title"/>
          </p:nvPr>
        </p:nvSpPr>
        <p:spPr>
          <a:xfrm>
            <a:off x="1792188" y="3600450"/>
            <a:ext cx="5486399" cy="425052"/>
          </a:xfrm>
          <a:prstGeom prst="rect">
            <a:avLst/>
          </a:prstGeom>
          <a:noFill/>
          <a:ln>
            <a:noFill/>
          </a:ln>
        </p:spPr>
        <p:txBody>
          <a:bodyPr anchorCtr="0" anchor="b"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65" name="Shape 465"/>
          <p:cNvSpPr/>
          <p:nvPr>
            <p:ph idx="2" type="pic"/>
          </p:nvPr>
        </p:nvSpPr>
        <p:spPr>
          <a:xfrm>
            <a:off x="1792188" y="459878"/>
            <a:ext cx="5486399" cy="3086099"/>
          </a:xfrm>
          <a:prstGeom prst="rect">
            <a:avLst/>
          </a:prstGeom>
          <a:noFill/>
          <a:ln>
            <a:noFill/>
          </a:ln>
        </p:spPr>
        <p:txBody>
          <a:bodyPr anchorCtr="0" anchor="ctr" bIns="51425" lIns="51425" rIns="51425" tIns="51425"/>
          <a:lstStyle>
            <a:lvl1pPr>
              <a:spcBef>
                <a:spcPts val="0"/>
              </a:spcBef>
              <a:buNone/>
              <a:defRPr/>
            </a:lvl1pPr>
          </a:lstStyle>
          <a:p/>
        </p:txBody>
      </p:sp>
      <p:sp>
        <p:nvSpPr>
          <p:cNvPr id="466" name="Shape 466"/>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marL="0" rtl="0">
              <a:spcBef>
                <a:spcPts val="0"/>
              </a:spcBef>
              <a:buSzPct val="100000"/>
              <a:buFont typeface="Cabin"/>
              <a:buNone/>
              <a:defRPr sz="800"/>
            </a:lvl1pPr>
            <a:lvl2pPr indent="0" marL="254000" rtl="0">
              <a:spcBef>
                <a:spcPts val="0"/>
              </a:spcBef>
              <a:buSzPct val="100000"/>
              <a:buFont typeface="Cabin"/>
              <a:buNone/>
              <a:defRPr sz="800"/>
            </a:lvl2pPr>
            <a:lvl3pPr indent="0" marL="520700" rtl="0">
              <a:spcBef>
                <a:spcPts val="0"/>
              </a:spcBef>
              <a:buSzPct val="100000"/>
              <a:buFont typeface="Cabin"/>
              <a:buNone/>
              <a:defRPr sz="800"/>
            </a:lvl3pPr>
            <a:lvl4pPr indent="0" marL="774700" rtl="0">
              <a:spcBef>
                <a:spcPts val="0"/>
              </a:spcBef>
              <a:buSzPct val="100000"/>
              <a:buFont typeface="Cabin"/>
              <a:buNone/>
              <a:defRPr sz="800"/>
            </a:lvl4pPr>
            <a:lvl5pPr indent="0" marL="1028700" rtl="0">
              <a:spcBef>
                <a:spcPts val="0"/>
              </a:spcBef>
              <a:buSzPct val="100000"/>
              <a:buFont typeface="Cabin"/>
              <a:buNone/>
              <a:defRPr sz="800"/>
            </a:lvl5pPr>
            <a:lvl6pPr indent="0" marL="1282700" rtl="0">
              <a:spcBef>
                <a:spcPts val="0"/>
              </a:spcBef>
              <a:buSzPct val="100000"/>
              <a:buFont typeface="Cabin"/>
              <a:buNone/>
              <a:defRPr sz="800"/>
            </a:lvl6pPr>
            <a:lvl7pPr indent="0" marL="1549400" rtl="0">
              <a:spcBef>
                <a:spcPts val="0"/>
              </a:spcBef>
              <a:buSzPct val="100000"/>
              <a:buFont typeface="Cabin"/>
              <a:buNone/>
              <a:defRPr sz="800"/>
            </a:lvl7pPr>
            <a:lvl8pPr indent="0" marL="1803400" rtl="0">
              <a:spcBef>
                <a:spcPts val="0"/>
              </a:spcBef>
              <a:buSzPct val="100000"/>
              <a:buFont typeface="Cabin"/>
              <a:buNone/>
              <a:defRPr sz="800"/>
            </a:lvl8pPr>
            <a:lvl9pPr indent="0" marL="2057400" rtl="0">
              <a:spcBef>
                <a:spcPts val="0"/>
              </a:spcBef>
              <a:buSzPct val="100000"/>
              <a:buFont typeface="Cabin"/>
              <a:buNone/>
              <a:defRPr sz="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467" name="Shape 467"/>
        <p:cNvGrpSpPr/>
        <p:nvPr/>
      </p:nvGrpSpPr>
      <p:grpSpPr>
        <a:xfrm>
          <a:off x="0" y="0"/>
          <a:ext cx="0" cy="0"/>
          <a:chOff x="0" y="0"/>
          <a:chExt cx="0" cy="0"/>
        </a:xfrm>
      </p:grpSpPr>
      <p:sp>
        <p:nvSpPr>
          <p:cNvPr id="468" name="Shape 468"/>
          <p:cNvSpPr txBox="1"/>
          <p:nvPr>
            <p:ph type="title"/>
          </p:nvPr>
        </p:nvSpPr>
        <p:spPr>
          <a:xfrm>
            <a:off x="457200" y="204489"/>
            <a:ext cx="3008411" cy="871537"/>
          </a:xfrm>
          <a:prstGeom prst="rect">
            <a:avLst/>
          </a:prstGeom>
          <a:noFill/>
          <a:ln>
            <a:noFill/>
          </a:ln>
        </p:spPr>
        <p:txBody>
          <a:bodyPr anchorCtr="0" anchor="b"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69" name="Shape 469"/>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rtl="0">
              <a:spcBef>
                <a:spcPts val="0"/>
              </a:spcBef>
              <a:buSzPct val="100000"/>
              <a:defRPr sz="800"/>
            </a:lvl1pPr>
            <a:lvl2pPr rtl="0">
              <a:spcBef>
                <a:spcPts val="0"/>
              </a:spcBef>
              <a:buSzPct val="100000"/>
              <a:defRPr sz="800"/>
            </a:lvl2pPr>
            <a:lvl3pPr rtl="0">
              <a:spcBef>
                <a:spcPts val="0"/>
              </a:spcBef>
              <a:buSzPct val="100000"/>
              <a:defRPr sz="800"/>
            </a:lvl3pPr>
            <a:lvl4pPr rtl="0">
              <a:spcBef>
                <a:spcPts val="0"/>
              </a:spcBef>
              <a:buSzPct val="100000"/>
              <a:defRPr sz="800"/>
            </a:lvl4pPr>
            <a:lvl5pPr rtl="0">
              <a:spcBef>
                <a:spcPts val="0"/>
              </a:spcBef>
              <a:buSzPct val="100000"/>
              <a:defRPr sz="800"/>
            </a:lvl5pPr>
            <a:lvl6pPr rtl="0">
              <a:spcBef>
                <a:spcPts val="0"/>
              </a:spcBef>
              <a:buSzPct val="100000"/>
              <a:defRPr sz="800"/>
            </a:lvl6pPr>
            <a:lvl7pPr rtl="0">
              <a:spcBef>
                <a:spcPts val="0"/>
              </a:spcBef>
              <a:buSzPct val="100000"/>
              <a:defRPr sz="800"/>
            </a:lvl7pPr>
            <a:lvl8pPr rtl="0">
              <a:spcBef>
                <a:spcPts val="0"/>
              </a:spcBef>
              <a:buSzPct val="100000"/>
              <a:defRPr sz="800"/>
            </a:lvl8pPr>
            <a:lvl9pPr rtl="0">
              <a:spcBef>
                <a:spcPts val="0"/>
              </a:spcBef>
              <a:buSzPct val="100000"/>
              <a:defRPr sz="800"/>
            </a:lvl9pPr>
          </a:lstStyle>
          <a:p/>
        </p:txBody>
      </p:sp>
      <p:sp>
        <p:nvSpPr>
          <p:cNvPr id="470" name="Shape 470"/>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marL="0" rtl="0">
              <a:spcBef>
                <a:spcPts val="0"/>
              </a:spcBef>
              <a:buSzPct val="100000"/>
              <a:buFont typeface="Cabin"/>
              <a:buNone/>
              <a:defRPr sz="800"/>
            </a:lvl1pPr>
            <a:lvl2pPr indent="0" marL="254000" rtl="0">
              <a:spcBef>
                <a:spcPts val="0"/>
              </a:spcBef>
              <a:buSzPct val="100000"/>
              <a:buFont typeface="Cabin"/>
              <a:buNone/>
              <a:defRPr sz="800"/>
            </a:lvl2pPr>
            <a:lvl3pPr indent="0" marL="520700" rtl="0">
              <a:spcBef>
                <a:spcPts val="0"/>
              </a:spcBef>
              <a:buSzPct val="100000"/>
              <a:buFont typeface="Cabin"/>
              <a:buNone/>
              <a:defRPr sz="800"/>
            </a:lvl3pPr>
            <a:lvl4pPr indent="0" marL="774700" rtl="0">
              <a:spcBef>
                <a:spcPts val="0"/>
              </a:spcBef>
              <a:buSzPct val="100000"/>
              <a:buFont typeface="Cabin"/>
              <a:buNone/>
              <a:defRPr sz="800"/>
            </a:lvl4pPr>
            <a:lvl5pPr indent="0" marL="1028700" rtl="0">
              <a:spcBef>
                <a:spcPts val="0"/>
              </a:spcBef>
              <a:buSzPct val="100000"/>
              <a:buFont typeface="Cabin"/>
              <a:buNone/>
              <a:defRPr sz="800"/>
            </a:lvl5pPr>
            <a:lvl6pPr indent="0" marL="1282700" rtl="0">
              <a:spcBef>
                <a:spcPts val="0"/>
              </a:spcBef>
              <a:buSzPct val="100000"/>
              <a:buFont typeface="Cabin"/>
              <a:buNone/>
              <a:defRPr sz="800"/>
            </a:lvl6pPr>
            <a:lvl7pPr indent="0" marL="1549400" rtl="0">
              <a:spcBef>
                <a:spcPts val="0"/>
              </a:spcBef>
              <a:buSzPct val="100000"/>
              <a:buFont typeface="Cabin"/>
              <a:buNone/>
              <a:defRPr sz="800"/>
            </a:lvl7pPr>
            <a:lvl8pPr indent="0" marL="1803400" rtl="0">
              <a:spcBef>
                <a:spcPts val="0"/>
              </a:spcBef>
              <a:buSzPct val="100000"/>
              <a:buFont typeface="Cabin"/>
              <a:buNone/>
              <a:defRPr sz="800"/>
            </a:lvl8pPr>
            <a:lvl9pPr indent="0" marL="2057400" rtl="0">
              <a:spcBef>
                <a:spcPts val="0"/>
              </a:spcBef>
              <a:buSzPct val="100000"/>
              <a:buFont typeface="Cabin"/>
              <a:buNone/>
              <a:defRPr sz="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72" name="Shape 472"/>
        <p:cNvGrpSpPr/>
        <p:nvPr/>
      </p:nvGrpSpPr>
      <p:grpSpPr>
        <a:xfrm>
          <a:off x="0" y="0"/>
          <a:ext cx="0" cy="0"/>
          <a:chOff x="0" y="0"/>
          <a:chExt cx="0" cy="0"/>
        </a:xfrm>
      </p:grpSpPr>
      <p:sp>
        <p:nvSpPr>
          <p:cNvPr id="473" name="Shape 473"/>
          <p:cNvSpPr txBox="1"/>
          <p:nvPr>
            <p:ph type="title"/>
          </p:nvPr>
        </p:nvSpPr>
        <p:spPr>
          <a:xfrm>
            <a:off x="650081" y="1564481"/>
            <a:ext cx="7836693" cy="2007393"/>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74" name="Shape 474"/>
        <p:cNvGrpSpPr/>
        <p:nvPr/>
      </p:nvGrpSpPr>
      <p:grpSpPr>
        <a:xfrm>
          <a:off x="0" y="0"/>
          <a:ext cx="0" cy="0"/>
          <a:chOff x="0" y="0"/>
          <a:chExt cx="0" cy="0"/>
        </a:xfrm>
      </p:grpSpPr>
      <p:sp>
        <p:nvSpPr>
          <p:cNvPr id="475" name="Shape 475"/>
          <p:cNvSpPr txBox="1"/>
          <p:nvPr>
            <p:ph type="title"/>
          </p:nvPr>
        </p:nvSpPr>
        <p:spPr>
          <a:xfrm>
            <a:off x="457200" y="206275"/>
            <a:ext cx="8229600" cy="857250"/>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76" name="Shape 476"/>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marL="0" rtl="0">
              <a:spcBef>
                <a:spcPts val="0"/>
              </a:spcBef>
              <a:buSzPct val="100000"/>
              <a:buFont typeface="Cabin"/>
              <a:buNone/>
              <a:defRPr sz="800"/>
            </a:lvl1pPr>
            <a:lvl2pPr indent="0" marL="254000" rtl="0">
              <a:spcBef>
                <a:spcPts val="0"/>
              </a:spcBef>
              <a:buSzPct val="100000"/>
              <a:buFont typeface="Cabin"/>
              <a:buNone/>
              <a:defRPr sz="800"/>
            </a:lvl2pPr>
            <a:lvl3pPr indent="0" marL="520700" rtl="0">
              <a:spcBef>
                <a:spcPts val="0"/>
              </a:spcBef>
              <a:buSzPct val="100000"/>
              <a:buFont typeface="Cabin"/>
              <a:buNone/>
              <a:defRPr sz="800"/>
            </a:lvl3pPr>
            <a:lvl4pPr indent="0" marL="774700" rtl="0">
              <a:spcBef>
                <a:spcPts val="0"/>
              </a:spcBef>
              <a:buSzPct val="100000"/>
              <a:buFont typeface="Cabin"/>
              <a:buNone/>
              <a:defRPr sz="800"/>
            </a:lvl4pPr>
            <a:lvl5pPr indent="0" marL="1028700" rtl="0">
              <a:spcBef>
                <a:spcPts val="0"/>
              </a:spcBef>
              <a:buSzPct val="100000"/>
              <a:buFont typeface="Cabin"/>
              <a:buNone/>
              <a:defRPr sz="800"/>
            </a:lvl5pPr>
            <a:lvl6pPr indent="0" marL="1282700" rtl="0">
              <a:spcBef>
                <a:spcPts val="0"/>
              </a:spcBef>
              <a:buSzPct val="100000"/>
              <a:buFont typeface="Cabin"/>
              <a:buNone/>
              <a:defRPr sz="800"/>
            </a:lvl6pPr>
            <a:lvl7pPr indent="0" marL="1549400" rtl="0">
              <a:spcBef>
                <a:spcPts val="0"/>
              </a:spcBef>
              <a:buSzPct val="100000"/>
              <a:buFont typeface="Cabin"/>
              <a:buNone/>
              <a:defRPr sz="800"/>
            </a:lvl7pPr>
            <a:lvl8pPr indent="0" marL="1803400" rtl="0">
              <a:spcBef>
                <a:spcPts val="0"/>
              </a:spcBef>
              <a:buSzPct val="100000"/>
              <a:buFont typeface="Cabin"/>
              <a:buNone/>
              <a:defRPr sz="800"/>
            </a:lvl8pPr>
            <a:lvl9pPr indent="0" marL="2057400" rtl="0">
              <a:spcBef>
                <a:spcPts val="0"/>
              </a:spcBef>
              <a:buSzPct val="100000"/>
              <a:buFont typeface="Cabin"/>
              <a:buNone/>
              <a:defRPr sz="800"/>
            </a:lvl9pPr>
          </a:lstStyle>
          <a:p/>
        </p:txBody>
      </p:sp>
      <p:sp>
        <p:nvSpPr>
          <p:cNvPr id="477" name="Shape 477"/>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rtl="0">
              <a:spcBef>
                <a:spcPts val="0"/>
              </a:spcBef>
              <a:buSzPct val="100000"/>
              <a:defRPr sz="800"/>
            </a:lvl1pPr>
            <a:lvl2pPr rtl="0">
              <a:spcBef>
                <a:spcPts val="0"/>
              </a:spcBef>
              <a:buSzPct val="100000"/>
              <a:defRPr sz="800"/>
            </a:lvl2pPr>
            <a:lvl3pPr rtl="0">
              <a:spcBef>
                <a:spcPts val="0"/>
              </a:spcBef>
              <a:buSzPct val="100000"/>
              <a:defRPr sz="800"/>
            </a:lvl3pPr>
            <a:lvl4pPr rtl="0">
              <a:spcBef>
                <a:spcPts val="0"/>
              </a:spcBef>
              <a:buSzPct val="100000"/>
              <a:defRPr sz="800"/>
            </a:lvl4pPr>
            <a:lvl5pPr rtl="0">
              <a:spcBef>
                <a:spcPts val="0"/>
              </a:spcBef>
              <a:buSzPct val="100000"/>
              <a:defRPr sz="800"/>
            </a:lvl5pPr>
            <a:lvl6pPr rtl="0">
              <a:spcBef>
                <a:spcPts val="0"/>
              </a:spcBef>
              <a:buSzPct val="100000"/>
              <a:defRPr sz="800"/>
            </a:lvl6pPr>
            <a:lvl7pPr rtl="0">
              <a:spcBef>
                <a:spcPts val="0"/>
              </a:spcBef>
              <a:buSzPct val="100000"/>
              <a:defRPr sz="800"/>
            </a:lvl7pPr>
            <a:lvl8pPr rtl="0">
              <a:spcBef>
                <a:spcPts val="0"/>
              </a:spcBef>
              <a:buSzPct val="100000"/>
              <a:defRPr sz="800"/>
            </a:lvl8pPr>
            <a:lvl9pPr rtl="0">
              <a:spcBef>
                <a:spcPts val="0"/>
              </a:spcBef>
              <a:buSzPct val="100000"/>
              <a:defRPr sz="800"/>
            </a:lvl9pPr>
          </a:lstStyle>
          <a:p/>
        </p:txBody>
      </p:sp>
      <p:sp>
        <p:nvSpPr>
          <p:cNvPr id="478" name="Shape 478"/>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marL="0" rtl="0">
              <a:spcBef>
                <a:spcPts val="0"/>
              </a:spcBef>
              <a:buSzPct val="100000"/>
              <a:buFont typeface="Cabin"/>
              <a:buNone/>
              <a:defRPr sz="800"/>
            </a:lvl1pPr>
            <a:lvl2pPr indent="0" marL="254000" rtl="0">
              <a:spcBef>
                <a:spcPts val="0"/>
              </a:spcBef>
              <a:buSzPct val="100000"/>
              <a:buFont typeface="Cabin"/>
              <a:buNone/>
              <a:defRPr sz="800"/>
            </a:lvl2pPr>
            <a:lvl3pPr indent="0" marL="520700" rtl="0">
              <a:spcBef>
                <a:spcPts val="0"/>
              </a:spcBef>
              <a:buSzPct val="100000"/>
              <a:buFont typeface="Cabin"/>
              <a:buNone/>
              <a:defRPr sz="800"/>
            </a:lvl3pPr>
            <a:lvl4pPr indent="0" marL="774700" rtl="0">
              <a:spcBef>
                <a:spcPts val="0"/>
              </a:spcBef>
              <a:buSzPct val="100000"/>
              <a:buFont typeface="Cabin"/>
              <a:buNone/>
              <a:defRPr sz="800"/>
            </a:lvl4pPr>
            <a:lvl5pPr indent="0" marL="1028700" rtl="0">
              <a:spcBef>
                <a:spcPts val="0"/>
              </a:spcBef>
              <a:buSzPct val="100000"/>
              <a:buFont typeface="Cabin"/>
              <a:buNone/>
              <a:defRPr sz="800"/>
            </a:lvl5pPr>
            <a:lvl6pPr indent="0" marL="1282700" rtl="0">
              <a:spcBef>
                <a:spcPts val="0"/>
              </a:spcBef>
              <a:buSzPct val="100000"/>
              <a:buFont typeface="Cabin"/>
              <a:buNone/>
              <a:defRPr sz="800"/>
            </a:lvl6pPr>
            <a:lvl7pPr indent="0" marL="1549400" rtl="0">
              <a:spcBef>
                <a:spcPts val="0"/>
              </a:spcBef>
              <a:buSzPct val="100000"/>
              <a:buFont typeface="Cabin"/>
              <a:buNone/>
              <a:defRPr sz="800"/>
            </a:lvl7pPr>
            <a:lvl8pPr indent="0" marL="1803400" rtl="0">
              <a:spcBef>
                <a:spcPts val="0"/>
              </a:spcBef>
              <a:buSzPct val="100000"/>
              <a:buFont typeface="Cabin"/>
              <a:buNone/>
              <a:defRPr sz="800"/>
            </a:lvl8pPr>
            <a:lvl9pPr indent="0" marL="2057400" rtl="0">
              <a:spcBef>
                <a:spcPts val="0"/>
              </a:spcBef>
              <a:buSzPct val="100000"/>
              <a:buFont typeface="Cabin"/>
              <a:buNone/>
              <a:defRPr sz="800"/>
            </a:lvl9pPr>
          </a:lstStyle>
          <a:p/>
        </p:txBody>
      </p:sp>
      <p:sp>
        <p:nvSpPr>
          <p:cNvPr id="479" name="Shape 479"/>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rtl="0">
              <a:spcBef>
                <a:spcPts val="0"/>
              </a:spcBef>
              <a:buSzPct val="100000"/>
              <a:defRPr sz="800"/>
            </a:lvl1pPr>
            <a:lvl2pPr rtl="0">
              <a:spcBef>
                <a:spcPts val="0"/>
              </a:spcBef>
              <a:buSzPct val="100000"/>
              <a:defRPr sz="800"/>
            </a:lvl2pPr>
            <a:lvl3pPr rtl="0">
              <a:spcBef>
                <a:spcPts val="0"/>
              </a:spcBef>
              <a:buSzPct val="100000"/>
              <a:defRPr sz="800"/>
            </a:lvl3pPr>
            <a:lvl4pPr rtl="0">
              <a:spcBef>
                <a:spcPts val="0"/>
              </a:spcBef>
              <a:buSzPct val="100000"/>
              <a:defRPr sz="800"/>
            </a:lvl4pPr>
            <a:lvl5pPr rtl="0">
              <a:spcBef>
                <a:spcPts val="0"/>
              </a:spcBef>
              <a:buSzPct val="100000"/>
              <a:defRPr sz="800"/>
            </a:lvl5pPr>
            <a:lvl6pPr rtl="0">
              <a:spcBef>
                <a:spcPts val="0"/>
              </a:spcBef>
              <a:buSzPct val="100000"/>
              <a:defRPr sz="800"/>
            </a:lvl6pPr>
            <a:lvl7pPr rtl="0">
              <a:spcBef>
                <a:spcPts val="0"/>
              </a:spcBef>
              <a:buSzPct val="100000"/>
              <a:defRPr sz="800"/>
            </a:lvl7pPr>
            <a:lvl8pPr rtl="0">
              <a:spcBef>
                <a:spcPts val="0"/>
              </a:spcBef>
              <a:buSzPct val="100000"/>
              <a:defRPr sz="800"/>
            </a:lvl8pPr>
            <a:lvl9pPr rtl="0">
              <a:spcBef>
                <a:spcPts val="0"/>
              </a:spcBef>
              <a:buSzPct val="100000"/>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 name="Shape 13"/>
        <p:cNvGrpSpPr/>
        <p:nvPr/>
      </p:nvGrpSpPr>
      <p:grpSpPr>
        <a:xfrm>
          <a:off x="0" y="0"/>
          <a:ext cx="0" cy="0"/>
          <a:chOff x="0" y="0"/>
          <a:chExt cx="0" cy="0"/>
        </a:xfrm>
      </p:grpSpPr>
      <p:sp>
        <p:nvSpPr>
          <p:cNvPr id="14" name="Shape 14"/>
          <p:cNvSpPr txBox="1"/>
          <p:nvPr>
            <p:ph type="title"/>
          </p:nvPr>
        </p:nvSpPr>
        <p:spPr>
          <a:xfrm>
            <a:off x="650081" y="864393"/>
            <a:ext cx="7836693" cy="1735930"/>
          </a:xfrm>
          <a:prstGeom prst="rect">
            <a:avLst/>
          </a:prstGeom>
          <a:noFill/>
          <a:ln>
            <a:noFill/>
          </a:ln>
        </p:spPr>
        <p:txBody>
          <a:bodyPr anchorCtr="0" anchor="b"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15" name="Shape 15"/>
          <p:cNvSpPr txBox="1"/>
          <p:nvPr>
            <p:ph idx="1" type="body"/>
          </p:nvPr>
        </p:nvSpPr>
        <p:spPr>
          <a:xfrm rot="5400000">
            <a:off x="4271961" y="-971549"/>
            <a:ext cx="592931" cy="7836693"/>
          </a:xfrm>
          <a:prstGeom prst="rect">
            <a:avLst/>
          </a:prstGeom>
          <a:noFill/>
          <a:ln>
            <a:noFill/>
          </a:ln>
        </p:spPr>
        <p:txBody>
          <a:bodyPr anchorCtr="0" anchor="t" bIns="51425" lIns="51425" rIns="51425" tIns="51425"/>
          <a:lstStyle>
            <a:lvl1pPr indent="-190500" marL="190500" rtl="0" algn="ctr">
              <a:spcBef>
                <a:spcPts val="0"/>
              </a:spcBef>
              <a:spcAft>
                <a:spcPts val="0"/>
              </a:spcAft>
              <a:defRPr/>
            </a:lvl1pPr>
            <a:lvl2pPr indent="-165100" marL="419100" rtl="0" algn="ctr">
              <a:spcBef>
                <a:spcPts val="0"/>
              </a:spcBef>
              <a:spcAft>
                <a:spcPts val="0"/>
              </a:spcAft>
              <a:defRPr/>
            </a:lvl2pPr>
            <a:lvl3pPr indent="-127000" marL="647700" rtl="0" algn="ctr">
              <a:spcBef>
                <a:spcPts val="0"/>
              </a:spcBef>
              <a:spcAft>
                <a:spcPts val="0"/>
              </a:spcAft>
              <a:defRPr/>
            </a:lvl3pPr>
            <a:lvl4pPr indent="-127000" marL="901700" rtl="0" algn="ctr">
              <a:spcBef>
                <a:spcPts val="0"/>
              </a:spcBef>
              <a:spcAft>
                <a:spcPts val="0"/>
              </a:spcAft>
              <a:defRPr/>
            </a:lvl4pPr>
            <a:lvl5pPr indent="-127000" marL="1155700"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480" name="Shape 480"/>
        <p:cNvGrpSpPr/>
        <p:nvPr/>
      </p:nvGrpSpPr>
      <p:grpSpPr>
        <a:xfrm>
          <a:off x="0" y="0"/>
          <a:ext cx="0" cy="0"/>
          <a:chOff x="0" y="0"/>
          <a:chExt cx="0" cy="0"/>
        </a:xfrm>
      </p:grpSpPr>
      <p:sp>
        <p:nvSpPr>
          <p:cNvPr id="481" name="Shape 481"/>
          <p:cNvSpPr txBox="1"/>
          <p:nvPr>
            <p:ph type="title"/>
          </p:nvPr>
        </p:nvSpPr>
        <p:spPr>
          <a:xfrm>
            <a:off x="650081" y="1564481"/>
            <a:ext cx="7836693" cy="2007393"/>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482" name="Shape 482"/>
          <p:cNvSpPr txBox="1"/>
          <p:nvPr>
            <p:ph idx="1" type="body"/>
          </p:nvPr>
        </p:nvSpPr>
        <p:spPr>
          <a:xfrm>
            <a:off x="457200" y="1200150"/>
            <a:ext cx="4071937" cy="3394173"/>
          </a:xfrm>
          <a:prstGeom prst="rect">
            <a:avLst/>
          </a:prstGeom>
          <a:noFill/>
          <a:ln>
            <a:noFill/>
          </a:ln>
        </p:spPr>
        <p:txBody>
          <a:bodyPr anchorCtr="0" anchor="t" bIns="51425" lIns="51425" rIns="51425" tIns="51425"/>
          <a:lstStyle>
            <a:lvl1pPr rtl="0">
              <a:spcBef>
                <a:spcPts val="0"/>
              </a:spcBef>
              <a:buSzPct val="100000"/>
              <a:defRPr sz="800"/>
            </a:lvl1pPr>
            <a:lvl2pPr rtl="0">
              <a:spcBef>
                <a:spcPts val="0"/>
              </a:spcBef>
              <a:buSzPct val="100000"/>
              <a:defRPr sz="800"/>
            </a:lvl2pPr>
            <a:lvl3pPr rtl="0">
              <a:spcBef>
                <a:spcPts val="0"/>
              </a:spcBef>
              <a:buSzPct val="100000"/>
              <a:defRPr sz="800"/>
            </a:lvl3pPr>
            <a:lvl4pPr rtl="0">
              <a:spcBef>
                <a:spcPts val="0"/>
              </a:spcBef>
              <a:buSzPct val="100000"/>
              <a:defRPr sz="800"/>
            </a:lvl4pPr>
            <a:lvl5pPr rtl="0">
              <a:spcBef>
                <a:spcPts val="0"/>
              </a:spcBef>
              <a:buSzPct val="100000"/>
              <a:defRPr sz="800"/>
            </a:lvl5pPr>
            <a:lvl6pPr rtl="0">
              <a:spcBef>
                <a:spcPts val="0"/>
              </a:spcBef>
              <a:buSzPct val="100000"/>
              <a:defRPr sz="800"/>
            </a:lvl6pPr>
            <a:lvl7pPr rtl="0">
              <a:spcBef>
                <a:spcPts val="0"/>
              </a:spcBef>
              <a:buSzPct val="100000"/>
              <a:defRPr sz="800"/>
            </a:lvl7pPr>
            <a:lvl8pPr rtl="0">
              <a:spcBef>
                <a:spcPts val="0"/>
              </a:spcBef>
              <a:buSzPct val="100000"/>
              <a:defRPr sz="800"/>
            </a:lvl8pPr>
            <a:lvl9pPr rtl="0">
              <a:spcBef>
                <a:spcPts val="0"/>
              </a:spcBef>
              <a:buSzPct val="100000"/>
              <a:defRPr sz="800"/>
            </a:lvl9pPr>
          </a:lstStyle>
          <a:p/>
        </p:txBody>
      </p:sp>
      <p:sp>
        <p:nvSpPr>
          <p:cNvPr id="483" name="Shape 483"/>
          <p:cNvSpPr txBox="1"/>
          <p:nvPr>
            <p:ph idx="2" type="body"/>
          </p:nvPr>
        </p:nvSpPr>
        <p:spPr>
          <a:xfrm>
            <a:off x="4614862" y="1200150"/>
            <a:ext cx="4071937" cy="3394173"/>
          </a:xfrm>
          <a:prstGeom prst="rect">
            <a:avLst/>
          </a:prstGeom>
          <a:noFill/>
          <a:ln>
            <a:noFill/>
          </a:ln>
        </p:spPr>
        <p:txBody>
          <a:bodyPr anchorCtr="0" anchor="t" bIns="51425" lIns="51425" rIns="51425" tIns="51425"/>
          <a:lstStyle>
            <a:lvl1pPr rtl="0">
              <a:spcBef>
                <a:spcPts val="0"/>
              </a:spcBef>
              <a:buSzPct val="100000"/>
              <a:defRPr sz="800"/>
            </a:lvl1pPr>
            <a:lvl2pPr rtl="0">
              <a:spcBef>
                <a:spcPts val="0"/>
              </a:spcBef>
              <a:buSzPct val="100000"/>
              <a:defRPr sz="800"/>
            </a:lvl2pPr>
            <a:lvl3pPr rtl="0">
              <a:spcBef>
                <a:spcPts val="0"/>
              </a:spcBef>
              <a:buSzPct val="100000"/>
              <a:defRPr sz="800"/>
            </a:lvl3pPr>
            <a:lvl4pPr rtl="0">
              <a:spcBef>
                <a:spcPts val="0"/>
              </a:spcBef>
              <a:buSzPct val="100000"/>
              <a:defRPr sz="800"/>
            </a:lvl4pPr>
            <a:lvl5pPr rtl="0">
              <a:spcBef>
                <a:spcPts val="0"/>
              </a:spcBef>
              <a:buSzPct val="100000"/>
              <a:defRPr sz="800"/>
            </a:lvl5pPr>
            <a:lvl6pPr rtl="0">
              <a:spcBef>
                <a:spcPts val="0"/>
              </a:spcBef>
              <a:buSzPct val="100000"/>
              <a:defRPr sz="800"/>
            </a:lvl6pPr>
            <a:lvl7pPr rtl="0">
              <a:spcBef>
                <a:spcPts val="0"/>
              </a:spcBef>
              <a:buSzPct val="100000"/>
              <a:defRPr sz="800"/>
            </a:lvl7pPr>
            <a:lvl8pPr rtl="0">
              <a:spcBef>
                <a:spcPts val="0"/>
              </a:spcBef>
              <a:buSzPct val="100000"/>
              <a:defRPr sz="800"/>
            </a:lvl8pPr>
            <a:lvl9pPr rtl="0">
              <a:spcBef>
                <a:spcPts val="0"/>
              </a:spcBef>
              <a:buSzPct val="100000"/>
              <a:defRPr sz="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84" name="Shape 484"/>
        <p:cNvGrpSpPr/>
        <p:nvPr/>
      </p:nvGrpSpPr>
      <p:grpSpPr>
        <a:xfrm>
          <a:off x="0" y="0"/>
          <a:ext cx="0" cy="0"/>
          <a:chOff x="0" y="0"/>
          <a:chExt cx="0" cy="0"/>
        </a:xfrm>
      </p:grpSpPr>
      <p:sp>
        <p:nvSpPr>
          <p:cNvPr id="485" name="Shape 485"/>
          <p:cNvSpPr txBox="1"/>
          <p:nvPr>
            <p:ph type="title"/>
          </p:nvPr>
        </p:nvSpPr>
        <p:spPr>
          <a:xfrm>
            <a:off x="722411" y="3304876"/>
            <a:ext cx="7772399" cy="1021555"/>
          </a:xfrm>
          <a:prstGeom prst="rect">
            <a:avLst/>
          </a:prstGeom>
          <a:noFill/>
          <a:ln>
            <a:noFill/>
          </a:ln>
        </p:spPr>
        <p:txBody>
          <a:bodyPr anchorCtr="0" anchor="t"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6" name="Shape 486"/>
          <p:cNvSpPr txBox="1"/>
          <p:nvPr>
            <p:ph idx="1" type="body"/>
          </p:nvPr>
        </p:nvSpPr>
        <p:spPr>
          <a:xfrm>
            <a:off x="722411" y="2179736"/>
            <a:ext cx="7772399" cy="1125140"/>
          </a:xfrm>
          <a:prstGeom prst="rect">
            <a:avLst/>
          </a:prstGeom>
          <a:noFill/>
          <a:ln>
            <a:noFill/>
          </a:ln>
        </p:spPr>
        <p:txBody>
          <a:bodyPr anchorCtr="0" anchor="b" bIns="51425" lIns="51425" rIns="51425" tIns="51425"/>
          <a:lstStyle>
            <a:lvl1pPr indent="0" marL="0" rtl="0">
              <a:spcBef>
                <a:spcPts val="0"/>
              </a:spcBef>
              <a:buSzPct val="100000"/>
              <a:buFont typeface="Cabin"/>
              <a:buNone/>
              <a:defRPr sz="800"/>
            </a:lvl1pPr>
            <a:lvl2pPr indent="0" marL="254000" rtl="0">
              <a:spcBef>
                <a:spcPts val="0"/>
              </a:spcBef>
              <a:buSzPct val="100000"/>
              <a:buFont typeface="Cabin"/>
              <a:buNone/>
              <a:defRPr sz="800"/>
            </a:lvl2pPr>
            <a:lvl3pPr indent="0" marL="520700" rtl="0">
              <a:spcBef>
                <a:spcPts val="0"/>
              </a:spcBef>
              <a:buSzPct val="100000"/>
              <a:buFont typeface="Cabin"/>
              <a:buNone/>
              <a:defRPr sz="800"/>
            </a:lvl3pPr>
            <a:lvl4pPr indent="0" marL="774700" rtl="0">
              <a:spcBef>
                <a:spcPts val="0"/>
              </a:spcBef>
              <a:buSzPct val="100000"/>
              <a:buFont typeface="Cabin"/>
              <a:buNone/>
              <a:defRPr sz="800"/>
            </a:lvl4pPr>
            <a:lvl5pPr indent="0" marL="1028700" rtl="0">
              <a:spcBef>
                <a:spcPts val="0"/>
              </a:spcBef>
              <a:buSzPct val="100000"/>
              <a:buFont typeface="Cabin"/>
              <a:buNone/>
              <a:defRPr sz="800"/>
            </a:lvl5pPr>
            <a:lvl6pPr indent="0" marL="1282700" rtl="0">
              <a:spcBef>
                <a:spcPts val="0"/>
              </a:spcBef>
              <a:buSzPct val="100000"/>
              <a:buFont typeface="Cabin"/>
              <a:buNone/>
              <a:defRPr sz="800"/>
            </a:lvl6pPr>
            <a:lvl7pPr indent="0" marL="1549400" rtl="0">
              <a:spcBef>
                <a:spcPts val="0"/>
              </a:spcBef>
              <a:buSzPct val="100000"/>
              <a:buFont typeface="Cabin"/>
              <a:buNone/>
              <a:defRPr sz="800"/>
            </a:lvl7pPr>
            <a:lvl8pPr indent="0" marL="1803400" rtl="0">
              <a:spcBef>
                <a:spcPts val="0"/>
              </a:spcBef>
              <a:buSzPct val="100000"/>
              <a:buFont typeface="Cabin"/>
              <a:buNone/>
              <a:defRPr sz="800"/>
            </a:lvl8pPr>
            <a:lvl9pPr indent="0" marL="2057400" rtl="0">
              <a:spcBef>
                <a:spcPts val="0"/>
              </a:spcBef>
              <a:buSzPct val="100000"/>
              <a:buFont typeface="Cabin"/>
              <a:buNone/>
              <a:defRPr sz="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87" name="Shape 487"/>
        <p:cNvGrpSpPr/>
        <p:nvPr/>
      </p:nvGrpSpPr>
      <p:grpSpPr>
        <a:xfrm>
          <a:off x="0" y="0"/>
          <a:ext cx="0" cy="0"/>
          <a:chOff x="0" y="0"/>
          <a:chExt cx="0" cy="0"/>
        </a:xfrm>
      </p:grpSpPr>
      <p:sp>
        <p:nvSpPr>
          <p:cNvPr id="488" name="Shape 488"/>
          <p:cNvSpPr txBox="1"/>
          <p:nvPr>
            <p:ph type="ctrTitle"/>
          </p:nvPr>
        </p:nvSpPr>
        <p:spPr>
          <a:xfrm>
            <a:off x="685800" y="1597521"/>
            <a:ext cx="7772399" cy="1102815"/>
          </a:xfrm>
          <a:prstGeom prst="rect">
            <a:avLst/>
          </a:prstGeom>
          <a:noFill/>
          <a:ln>
            <a:noFill/>
          </a:ln>
        </p:spPr>
        <p:txBody>
          <a:bodyPr anchorCtr="0" anchor="ctr" bIns="51425" lIns="51425" rIns="51425" tIns="51425"/>
          <a:lstStyle>
            <a:lvl1pPr indent="0" marL="0" marR="0" rtl="0" algn="ctr">
              <a:lnSpc>
                <a:spcPct val="100000"/>
              </a:lnSpc>
              <a:spcBef>
                <a:spcPts val="0"/>
              </a:spcBef>
              <a:spcAft>
                <a:spcPts val="0"/>
              </a:spcAft>
              <a:buClr>
                <a:srgbClr val="000000"/>
              </a:buClr>
              <a:buFont typeface="Arial"/>
              <a:buNone/>
              <a:defRPr b="0" baseline="0" i="0" sz="800" u="none" cap="none" strike="noStrike">
                <a:solidFill>
                  <a:srgbClr val="000000"/>
                </a:solidFill>
                <a:latin typeface="Arial"/>
                <a:ea typeface="Arial"/>
                <a:cs typeface="Arial"/>
                <a:sym typeface="Arial"/>
                <a:rtl val="0"/>
              </a:defRPr>
            </a:lvl1pPr>
            <a:lvl2pPr indent="0" marL="0" marR="0" rtl="0" algn="ctr">
              <a:lnSpc>
                <a:spcPct val="100000"/>
              </a:lnSpc>
              <a:spcBef>
                <a:spcPts val="0"/>
              </a:spcBef>
              <a:spcAft>
                <a:spcPts val="0"/>
              </a:spcAft>
              <a:buClr>
                <a:srgbClr val="000000"/>
              </a:buClr>
              <a:buFont typeface="Arial"/>
              <a:buNone/>
              <a:defRPr b="0" baseline="0" i="0" sz="800" u="none" cap="none" strike="noStrike">
                <a:solidFill>
                  <a:srgbClr val="000000"/>
                </a:solidFill>
                <a:latin typeface="Arial"/>
                <a:ea typeface="Arial"/>
                <a:cs typeface="Arial"/>
                <a:sym typeface="Arial"/>
                <a:rtl val="0"/>
              </a:defRPr>
            </a:lvl2pPr>
            <a:lvl3pPr indent="0" marL="0" marR="0" rtl="0" algn="ctr">
              <a:spcBef>
                <a:spcPts val="0"/>
              </a:spcBef>
              <a:spcAft>
                <a:spcPts val="0"/>
              </a:spcAft>
              <a:defRPr b="0" baseline="0" i="0" sz="1000" u="none" cap="none" strike="noStrike"/>
            </a:lvl3pPr>
            <a:lvl4pPr indent="0" marL="0" marR="0" rtl="0" algn="ctr">
              <a:spcBef>
                <a:spcPts val="0"/>
              </a:spcBef>
              <a:spcAft>
                <a:spcPts val="0"/>
              </a:spcAft>
              <a:defRPr b="0" baseline="0" i="0" sz="1000" u="none" cap="none" strike="noStrike"/>
            </a:lvl4pPr>
            <a:lvl5pPr indent="0" marL="0" marR="0" rtl="0" algn="ctr">
              <a:spcBef>
                <a:spcPts val="0"/>
              </a:spcBef>
              <a:spcAft>
                <a:spcPts val="0"/>
              </a:spcAft>
              <a:defRPr b="0" baseline="0" i="0" sz="1000" u="none" cap="none" strike="noStrike"/>
            </a:lvl5pPr>
            <a:lvl6pPr indent="0" marL="254000" marR="0" rtl="0" algn="ctr">
              <a:spcBef>
                <a:spcPts val="0"/>
              </a:spcBef>
              <a:spcAft>
                <a:spcPts val="0"/>
              </a:spcAft>
              <a:defRPr b="0" baseline="0" i="0" sz="1000" u="none" cap="none" strike="noStrike"/>
            </a:lvl6pPr>
            <a:lvl7pPr indent="0" marL="520700" marR="0" rtl="0" algn="ctr">
              <a:spcBef>
                <a:spcPts val="0"/>
              </a:spcBef>
              <a:spcAft>
                <a:spcPts val="0"/>
              </a:spcAft>
              <a:defRPr b="0" baseline="0" i="0" sz="1000" u="none" cap="none" strike="noStrike"/>
            </a:lvl7pPr>
            <a:lvl8pPr indent="0" marL="774700" marR="0" rtl="0" algn="ctr">
              <a:spcBef>
                <a:spcPts val="0"/>
              </a:spcBef>
              <a:spcAft>
                <a:spcPts val="0"/>
              </a:spcAft>
              <a:defRPr b="0" baseline="0" i="0" sz="1000" u="none" cap="none" strike="noStrike"/>
            </a:lvl8pPr>
            <a:lvl9pPr indent="0" marL="1028700" marR="0" rtl="0" algn="ctr">
              <a:spcBef>
                <a:spcPts val="0"/>
              </a:spcBef>
              <a:spcAft>
                <a:spcPts val="0"/>
              </a:spcAft>
              <a:defRPr b="0" baseline="0" i="0" sz="1000" u="none" cap="none" strike="noStrike"/>
            </a:lvl9pPr>
          </a:lstStyle>
          <a:p/>
        </p:txBody>
      </p:sp>
      <p:sp>
        <p:nvSpPr>
          <p:cNvPr id="489" name="Shape 489"/>
          <p:cNvSpPr txBox="1"/>
          <p:nvPr>
            <p:ph idx="1" type="subTitle"/>
          </p:nvPr>
        </p:nvSpPr>
        <p:spPr>
          <a:xfrm>
            <a:off x="1371600" y="2914650"/>
            <a:ext cx="6400799" cy="1314450"/>
          </a:xfrm>
          <a:prstGeom prst="rect">
            <a:avLst/>
          </a:prstGeom>
          <a:noFill/>
          <a:ln>
            <a:noFill/>
          </a:ln>
        </p:spPr>
        <p:txBody>
          <a:bodyPr anchorCtr="0" anchor="t" bIns="51425" lIns="51425" rIns="51425" tIns="51425"/>
          <a:lstStyle>
            <a:lvl1pPr indent="0" marL="0" marR="0" rtl="0" algn="ctr">
              <a:lnSpc>
                <a:spcPct val="100000"/>
              </a:lnSpc>
              <a:spcBef>
                <a:spcPts val="0"/>
              </a:spcBef>
              <a:spcAft>
                <a:spcPts val="0"/>
              </a:spcAft>
              <a:buClr>
                <a:schemeClr val="lt1"/>
              </a:buClr>
              <a:buSzPct val="100000"/>
              <a:buFont typeface="Cabin"/>
              <a:buNone/>
              <a:defRPr b="0" baseline="0" i="0" sz="800" u="none" cap="none" strike="noStrike">
                <a:solidFill>
                  <a:srgbClr val="000000"/>
                </a:solidFill>
                <a:latin typeface="Arial"/>
                <a:ea typeface="Arial"/>
                <a:cs typeface="Arial"/>
                <a:sym typeface="Arial"/>
                <a:rtl val="0"/>
              </a:defRPr>
            </a:lvl1pPr>
            <a:lvl2pPr indent="0" marL="254000" marR="0" rtl="0" algn="ctr">
              <a:lnSpc>
                <a:spcPct val="100000"/>
              </a:lnSpc>
              <a:spcBef>
                <a:spcPts val="0"/>
              </a:spcBef>
              <a:spcAft>
                <a:spcPts val="0"/>
              </a:spcAft>
              <a:buClr>
                <a:schemeClr val="lt1"/>
              </a:buClr>
              <a:buSzPct val="100000"/>
              <a:buFont typeface="Cabin"/>
              <a:buNone/>
              <a:defRPr b="0" baseline="0" i="0" sz="800" u="none" cap="none" strike="noStrike">
                <a:solidFill>
                  <a:srgbClr val="000000"/>
                </a:solidFill>
                <a:latin typeface="Arial"/>
                <a:ea typeface="Arial"/>
                <a:cs typeface="Arial"/>
                <a:sym typeface="Arial"/>
                <a:rtl val="0"/>
              </a:defRPr>
            </a:lvl2pPr>
            <a:lvl3pPr indent="0" marL="520700" marR="0" rtl="0" algn="ctr">
              <a:lnSpc>
                <a:spcPct val="100000"/>
              </a:lnSpc>
              <a:spcBef>
                <a:spcPts val="0"/>
              </a:spcBef>
              <a:spcAft>
                <a:spcPts val="0"/>
              </a:spcAft>
              <a:buClr>
                <a:schemeClr val="lt1"/>
              </a:buClr>
              <a:buSzPct val="100000"/>
              <a:buFont typeface="Cabin"/>
              <a:buNone/>
              <a:defRPr b="0" baseline="0" i="0" sz="800" u="none" cap="none" strike="noStrike">
                <a:solidFill>
                  <a:srgbClr val="000000"/>
                </a:solidFill>
                <a:latin typeface="Arial"/>
                <a:ea typeface="Arial"/>
                <a:cs typeface="Arial"/>
                <a:sym typeface="Arial"/>
                <a:rtl val="0"/>
              </a:defRPr>
            </a:lvl3pPr>
            <a:lvl4pPr indent="0" marL="774700" marR="0" rtl="0" algn="ctr">
              <a:lnSpc>
                <a:spcPct val="100000"/>
              </a:lnSpc>
              <a:spcBef>
                <a:spcPts val="0"/>
              </a:spcBef>
              <a:spcAft>
                <a:spcPts val="0"/>
              </a:spcAft>
              <a:buClr>
                <a:schemeClr val="lt1"/>
              </a:buClr>
              <a:buSzPct val="100000"/>
              <a:buFont typeface="Cabin"/>
              <a:buNone/>
              <a:defRPr b="0" baseline="0" i="0" sz="800" u="none" cap="none" strike="noStrike">
                <a:solidFill>
                  <a:srgbClr val="000000"/>
                </a:solidFill>
                <a:latin typeface="Arial"/>
                <a:ea typeface="Arial"/>
                <a:cs typeface="Arial"/>
                <a:sym typeface="Arial"/>
                <a:rtl val="0"/>
              </a:defRPr>
            </a:lvl4pPr>
            <a:lvl5pPr indent="0" marL="1028700" marR="0" rtl="0" algn="ctr">
              <a:lnSpc>
                <a:spcPct val="100000"/>
              </a:lnSpc>
              <a:spcBef>
                <a:spcPts val="0"/>
              </a:spcBef>
              <a:spcAft>
                <a:spcPts val="0"/>
              </a:spcAft>
              <a:buClr>
                <a:schemeClr val="lt1"/>
              </a:buClr>
              <a:buSzPct val="100000"/>
              <a:buFont typeface="Cabin"/>
              <a:buNone/>
              <a:defRPr b="0" baseline="0" i="0" sz="800" u="none" cap="none" strike="noStrike">
                <a:solidFill>
                  <a:srgbClr val="000000"/>
                </a:solidFill>
                <a:latin typeface="Arial"/>
                <a:ea typeface="Arial"/>
                <a:cs typeface="Arial"/>
                <a:sym typeface="Arial"/>
                <a:rtl val="0"/>
              </a:defRPr>
            </a:lvl5pPr>
            <a:lvl6pPr indent="0" marL="1282700" marR="0" rtl="0" algn="ctr">
              <a:lnSpc>
                <a:spcPct val="100000"/>
              </a:lnSpc>
              <a:spcBef>
                <a:spcPts val="0"/>
              </a:spcBef>
              <a:spcAft>
                <a:spcPts val="0"/>
              </a:spcAft>
              <a:buClr>
                <a:schemeClr val="lt1"/>
              </a:buClr>
              <a:buSzPct val="100000"/>
              <a:buFont typeface="Cabin"/>
              <a:buNone/>
              <a:defRPr b="0" baseline="0" i="0" sz="800" u="none" cap="none" strike="noStrike">
                <a:solidFill>
                  <a:srgbClr val="000000"/>
                </a:solidFill>
                <a:latin typeface="Arial"/>
                <a:ea typeface="Arial"/>
                <a:cs typeface="Arial"/>
                <a:sym typeface="Arial"/>
                <a:rtl val="0"/>
              </a:defRPr>
            </a:lvl6pPr>
            <a:lvl7pPr indent="0" marL="1549400" marR="0" rtl="0" algn="ctr">
              <a:lnSpc>
                <a:spcPct val="100000"/>
              </a:lnSpc>
              <a:spcBef>
                <a:spcPts val="0"/>
              </a:spcBef>
              <a:spcAft>
                <a:spcPts val="0"/>
              </a:spcAft>
              <a:buClr>
                <a:schemeClr val="lt1"/>
              </a:buClr>
              <a:buSzPct val="100000"/>
              <a:buFont typeface="Cabin"/>
              <a:buNone/>
              <a:defRPr b="0" baseline="0" i="0" sz="800" u="none" cap="none" strike="noStrike">
                <a:solidFill>
                  <a:srgbClr val="000000"/>
                </a:solidFill>
                <a:latin typeface="Arial"/>
                <a:ea typeface="Arial"/>
                <a:cs typeface="Arial"/>
                <a:sym typeface="Arial"/>
                <a:rtl val="0"/>
              </a:defRPr>
            </a:lvl7pPr>
            <a:lvl8pPr indent="0" marL="1803400" marR="0" rtl="0" algn="ctr">
              <a:lnSpc>
                <a:spcPct val="100000"/>
              </a:lnSpc>
              <a:spcBef>
                <a:spcPts val="0"/>
              </a:spcBef>
              <a:spcAft>
                <a:spcPts val="0"/>
              </a:spcAft>
              <a:buClr>
                <a:schemeClr val="lt1"/>
              </a:buClr>
              <a:buSzPct val="100000"/>
              <a:buFont typeface="Cabin"/>
              <a:buNone/>
              <a:defRPr b="0" baseline="0" i="0" sz="800" u="none" cap="none" strike="noStrike">
                <a:solidFill>
                  <a:srgbClr val="000000"/>
                </a:solidFill>
                <a:latin typeface="Arial"/>
                <a:ea typeface="Arial"/>
                <a:cs typeface="Arial"/>
                <a:sym typeface="Arial"/>
                <a:rtl val="0"/>
              </a:defRPr>
            </a:lvl8pPr>
            <a:lvl9pPr indent="0" marL="2057400" marR="0" rtl="0" algn="ctr">
              <a:lnSpc>
                <a:spcPct val="100000"/>
              </a:lnSpc>
              <a:spcBef>
                <a:spcPts val="0"/>
              </a:spcBef>
              <a:spcAft>
                <a:spcPts val="0"/>
              </a:spcAft>
              <a:buClr>
                <a:schemeClr val="lt1"/>
              </a:buClr>
              <a:buSzPct val="100000"/>
              <a:buFont typeface="Cabin"/>
              <a:buNone/>
              <a:defRPr b="0" baseline="0" i="0" sz="800" u="none" cap="none" strike="noStrike">
                <a:solidFill>
                  <a:srgbClr val="000000"/>
                </a:solidFill>
                <a:latin typeface="Arial"/>
                <a:ea typeface="Arial"/>
                <a:cs typeface="Arial"/>
                <a:sym typeface="Arial"/>
                <a:rtl val="0"/>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954" name="Shape 954"/>
        <p:cNvGrpSpPr/>
        <p:nvPr/>
      </p:nvGrpSpPr>
      <p:grpSpPr>
        <a:xfrm>
          <a:off x="0" y="0"/>
          <a:ext cx="0" cy="0"/>
          <a:chOff x="0" y="0"/>
          <a:chExt cx="0" cy="0"/>
        </a:xfrm>
      </p:grpSpPr>
      <p:sp>
        <p:nvSpPr>
          <p:cNvPr id="955" name="Shape 955"/>
          <p:cNvSpPr txBox="1"/>
          <p:nvPr>
            <p:ph type="title"/>
          </p:nvPr>
        </p:nvSpPr>
        <p:spPr>
          <a:xfrm>
            <a:off x="650081" y="135731"/>
            <a:ext cx="7836750" cy="1292962"/>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956" name="Shape 956"/>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marL="406400" rtl="0" algn="l">
              <a:spcBef>
                <a:spcPts val="2000"/>
              </a:spcBef>
              <a:spcAft>
                <a:spcPts val="0"/>
              </a:spcAft>
              <a:buClr>
                <a:schemeClr val="lt1"/>
              </a:buClr>
              <a:buFont typeface="Cabin"/>
              <a:buChar char="•"/>
              <a:defRPr/>
            </a:lvl1pPr>
            <a:lvl2pPr indent="-25400" marL="558800" rtl="0" algn="l">
              <a:spcBef>
                <a:spcPts val="2000"/>
              </a:spcBef>
              <a:spcAft>
                <a:spcPts val="0"/>
              </a:spcAft>
              <a:buClr>
                <a:schemeClr val="lt1"/>
              </a:buClr>
              <a:buFont typeface="Cabin"/>
              <a:buChar char="•"/>
              <a:defRPr/>
            </a:lvl2pPr>
            <a:lvl3pPr indent="-25400" marL="723900" rtl="0" algn="l">
              <a:spcBef>
                <a:spcPts val="2000"/>
              </a:spcBef>
              <a:spcAft>
                <a:spcPts val="0"/>
              </a:spcAft>
              <a:buClr>
                <a:schemeClr val="lt1"/>
              </a:buClr>
              <a:buFont typeface="Cabin"/>
              <a:buChar char="•"/>
              <a:defRPr/>
            </a:lvl3pPr>
            <a:lvl4pPr indent="-38100" marL="901700" rtl="0" algn="l">
              <a:spcBef>
                <a:spcPts val="2000"/>
              </a:spcBef>
              <a:spcAft>
                <a:spcPts val="0"/>
              </a:spcAft>
              <a:buClr>
                <a:schemeClr val="lt1"/>
              </a:buClr>
              <a:buFont typeface="Cabin"/>
              <a:buChar char="•"/>
              <a:defRPr/>
            </a:lvl4pPr>
            <a:lvl5pPr indent="-38100" marL="1066800" rtl="0" algn="l">
              <a:spcBef>
                <a:spcPts val="2000"/>
              </a:spcBef>
              <a:spcAft>
                <a:spcPts val="0"/>
              </a:spcAft>
              <a:buClr>
                <a:schemeClr val="lt1"/>
              </a:buClr>
              <a:buFont typeface="Cabin"/>
              <a:buChar char="•"/>
              <a:defRPr/>
            </a:lvl5pPr>
            <a:lvl6pPr indent="-38100" marL="1320800" rtl="0" algn="l">
              <a:spcBef>
                <a:spcPts val="2000"/>
              </a:spcBef>
              <a:spcAft>
                <a:spcPts val="0"/>
              </a:spcAft>
              <a:buClr>
                <a:schemeClr val="lt1"/>
              </a:buClr>
              <a:buFont typeface="Cabin"/>
              <a:buChar char="•"/>
              <a:defRPr/>
            </a:lvl6pPr>
            <a:lvl7pPr indent="-25400" marL="1574800" rtl="0" algn="l">
              <a:spcBef>
                <a:spcPts val="2000"/>
              </a:spcBef>
              <a:spcAft>
                <a:spcPts val="0"/>
              </a:spcAft>
              <a:buClr>
                <a:schemeClr val="lt1"/>
              </a:buClr>
              <a:buFont typeface="Cabin"/>
              <a:buChar char="•"/>
              <a:defRPr/>
            </a:lvl7pPr>
            <a:lvl8pPr indent="-38100" marL="1841500" rtl="0" algn="l">
              <a:spcBef>
                <a:spcPts val="2000"/>
              </a:spcBef>
              <a:spcAft>
                <a:spcPts val="0"/>
              </a:spcAft>
              <a:buClr>
                <a:schemeClr val="lt1"/>
              </a:buClr>
              <a:buFont typeface="Cabin"/>
              <a:buChar char="•"/>
              <a:defRPr/>
            </a:lvl8pPr>
            <a:lvl9pPr indent="-38100"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57" name="Shape 957"/>
        <p:cNvGrpSpPr/>
        <p:nvPr/>
      </p:nvGrpSpPr>
      <p:grpSpPr>
        <a:xfrm>
          <a:off x="0" y="0"/>
          <a:ext cx="0" cy="0"/>
          <a:chOff x="0" y="0"/>
          <a:chExt cx="0" cy="0"/>
        </a:xfrm>
      </p:grpSpPr>
      <p:sp>
        <p:nvSpPr>
          <p:cNvPr id="958" name="Shape 958"/>
          <p:cNvSpPr txBox="1"/>
          <p:nvPr>
            <p:ph type="title"/>
          </p:nvPr>
        </p:nvSpPr>
        <p:spPr>
          <a:xfrm rot="5400000">
            <a:off x="5239011" y="1424305"/>
            <a:ext cx="4536337" cy="1959187"/>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959" name="Shape 959"/>
          <p:cNvSpPr txBox="1"/>
          <p:nvPr>
            <p:ph idx="1" type="body"/>
          </p:nvPr>
        </p:nvSpPr>
        <p:spPr>
          <a:xfrm rot="5400000">
            <a:off x="1277789" y="-492018"/>
            <a:ext cx="4536337" cy="5791836"/>
          </a:xfrm>
          <a:prstGeom prst="rect">
            <a:avLst/>
          </a:prstGeom>
          <a:noFill/>
          <a:ln>
            <a:noFill/>
          </a:ln>
        </p:spPr>
        <p:txBody>
          <a:bodyPr anchorCtr="0" anchor="ctr" bIns="51425" lIns="51425" rIns="51425" tIns="51425"/>
          <a:lstStyle>
            <a:lvl1pPr indent="-38100" marL="406400" rtl="0" algn="l">
              <a:spcBef>
                <a:spcPts val="2000"/>
              </a:spcBef>
              <a:spcAft>
                <a:spcPts val="0"/>
              </a:spcAft>
              <a:buClr>
                <a:schemeClr val="lt1"/>
              </a:buClr>
              <a:buFont typeface="Cabin"/>
              <a:buChar char="•"/>
              <a:defRPr/>
            </a:lvl1pPr>
            <a:lvl2pPr indent="-25400" marL="558800" rtl="0" algn="l">
              <a:spcBef>
                <a:spcPts val="2000"/>
              </a:spcBef>
              <a:spcAft>
                <a:spcPts val="0"/>
              </a:spcAft>
              <a:buClr>
                <a:schemeClr val="lt1"/>
              </a:buClr>
              <a:buFont typeface="Cabin"/>
              <a:buChar char="•"/>
              <a:defRPr/>
            </a:lvl2pPr>
            <a:lvl3pPr indent="-25400" marL="723900" rtl="0" algn="l">
              <a:spcBef>
                <a:spcPts val="2000"/>
              </a:spcBef>
              <a:spcAft>
                <a:spcPts val="0"/>
              </a:spcAft>
              <a:buClr>
                <a:schemeClr val="lt1"/>
              </a:buClr>
              <a:buFont typeface="Cabin"/>
              <a:buChar char="•"/>
              <a:defRPr/>
            </a:lvl3pPr>
            <a:lvl4pPr indent="-38100" marL="901700" rtl="0" algn="l">
              <a:spcBef>
                <a:spcPts val="2000"/>
              </a:spcBef>
              <a:spcAft>
                <a:spcPts val="0"/>
              </a:spcAft>
              <a:buClr>
                <a:schemeClr val="lt1"/>
              </a:buClr>
              <a:buFont typeface="Cabin"/>
              <a:buChar char="•"/>
              <a:defRPr/>
            </a:lvl4pPr>
            <a:lvl5pPr indent="-38100" marL="1066800" rtl="0" algn="l">
              <a:spcBef>
                <a:spcPts val="2000"/>
              </a:spcBef>
              <a:spcAft>
                <a:spcPts val="0"/>
              </a:spcAft>
              <a:buClr>
                <a:schemeClr val="lt1"/>
              </a:buClr>
              <a:buFont typeface="Cabin"/>
              <a:buChar char="•"/>
              <a:defRPr/>
            </a:lvl5pPr>
            <a:lvl6pPr indent="-38100" marL="1320800" rtl="0" algn="l">
              <a:spcBef>
                <a:spcPts val="2000"/>
              </a:spcBef>
              <a:spcAft>
                <a:spcPts val="0"/>
              </a:spcAft>
              <a:buClr>
                <a:schemeClr val="lt1"/>
              </a:buClr>
              <a:buFont typeface="Cabin"/>
              <a:buChar char="•"/>
              <a:defRPr/>
            </a:lvl6pPr>
            <a:lvl7pPr indent="-25400" marL="1574800" rtl="0" algn="l">
              <a:spcBef>
                <a:spcPts val="2000"/>
              </a:spcBef>
              <a:spcAft>
                <a:spcPts val="0"/>
              </a:spcAft>
              <a:buClr>
                <a:schemeClr val="lt1"/>
              </a:buClr>
              <a:buFont typeface="Cabin"/>
              <a:buChar char="•"/>
              <a:defRPr/>
            </a:lvl7pPr>
            <a:lvl8pPr indent="-38100" marL="1841500" rtl="0" algn="l">
              <a:spcBef>
                <a:spcPts val="2000"/>
              </a:spcBef>
              <a:spcAft>
                <a:spcPts val="0"/>
              </a:spcAft>
              <a:buClr>
                <a:schemeClr val="lt1"/>
              </a:buClr>
              <a:buFont typeface="Cabin"/>
              <a:buChar char="•"/>
              <a:defRPr/>
            </a:lvl8pPr>
            <a:lvl9pPr indent="-38100"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960" name="Shape 960"/>
        <p:cNvGrpSpPr/>
        <p:nvPr/>
      </p:nvGrpSpPr>
      <p:grpSpPr>
        <a:xfrm>
          <a:off x="0" y="0"/>
          <a:ext cx="0" cy="0"/>
          <a:chOff x="0" y="0"/>
          <a:chExt cx="0" cy="0"/>
        </a:xfrm>
      </p:grpSpPr>
      <p:sp>
        <p:nvSpPr>
          <p:cNvPr id="961" name="Shape 961"/>
          <p:cNvSpPr txBox="1"/>
          <p:nvPr>
            <p:ph type="title"/>
          </p:nvPr>
        </p:nvSpPr>
        <p:spPr>
          <a:xfrm>
            <a:off x="650081" y="135731"/>
            <a:ext cx="7836750" cy="1292962"/>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962" name="Shape 962"/>
          <p:cNvSpPr txBox="1"/>
          <p:nvPr>
            <p:ph idx="1" type="body"/>
          </p:nvPr>
        </p:nvSpPr>
        <p:spPr>
          <a:xfrm rot="5400000">
            <a:off x="2964599" y="-850106"/>
            <a:ext cx="3207599" cy="7836750"/>
          </a:xfrm>
          <a:prstGeom prst="rect">
            <a:avLst/>
          </a:prstGeom>
          <a:noFill/>
          <a:ln>
            <a:noFill/>
          </a:ln>
        </p:spPr>
        <p:txBody>
          <a:bodyPr anchorCtr="0" anchor="ctr" bIns="51425" lIns="51425" rIns="51425" tIns="51425"/>
          <a:lstStyle>
            <a:lvl1pPr indent="-38100" marL="406400" rtl="0" algn="l">
              <a:spcBef>
                <a:spcPts val="2000"/>
              </a:spcBef>
              <a:spcAft>
                <a:spcPts val="0"/>
              </a:spcAft>
              <a:buClr>
                <a:schemeClr val="lt1"/>
              </a:buClr>
              <a:buFont typeface="Cabin"/>
              <a:buChar char="•"/>
              <a:defRPr/>
            </a:lvl1pPr>
            <a:lvl2pPr indent="-25400" marL="558800" rtl="0" algn="l">
              <a:spcBef>
                <a:spcPts val="2000"/>
              </a:spcBef>
              <a:spcAft>
                <a:spcPts val="0"/>
              </a:spcAft>
              <a:buClr>
                <a:schemeClr val="lt1"/>
              </a:buClr>
              <a:buFont typeface="Cabin"/>
              <a:buChar char="•"/>
              <a:defRPr/>
            </a:lvl2pPr>
            <a:lvl3pPr indent="-25400" marL="723900" rtl="0" algn="l">
              <a:spcBef>
                <a:spcPts val="2000"/>
              </a:spcBef>
              <a:spcAft>
                <a:spcPts val="0"/>
              </a:spcAft>
              <a:buClr>
                <a:schemeClr val="lt1"/>
              </a:buClr>
              <a:buFont typeface="Cabin"/>
              <a:buChar char="•"/>
              <a:defRPr/>
            </a:lvl3pPr>
            <a:lvl4pPr indent="-38100" marL="901700" rtl="0" algn="l">
              <a:spcBef>
                <a:spcPts val="2000"/>
              </a:spcBef>
              <a:spcAft>
                <a:spcPts val="0"/>
              </a:spcAft>
              <a:buClr>
                <a:schemeClr val="lt1"/>
              </a:buClr>
              <a:buFont typeface="Cabin"/>
              <a:buChar char="•"/>
              <a:defRPr/>
            </a:lvl4pPr>
            <a:lvl5pPr indent="-38100" marL="1066800" rtl="0" algn="l">
              <a:spcBef>
                <a:spcPts val="2000"/>
              </a:spcBef>
              <a:spcAft>
                <a:spcPts val="0"/>
              </a:spcAft>
              <a:buClr>
                <a:schemeClr val="lt1"/>
              </a:buClr>
              <a:buFont typeface="Cabin"/>
              <a:buChar char="•"/>
              <a:defRPr/>
            </a:lvl5pPr>
            <a:lvl6pPr indent="-38100" marL="1320800" rtl="0" algn="l">
              <a:spcBef>
                <a:spcPts val="2000"/>
              </a:spcBef>
              <a:spcAft>
                <a:spcPts val="0"/>
              </a:spcAft>
              <a:buClr>
                <a:schemeClr val="lt1"/>
              </a:buClr>
              <a:buFont typeface="Cabin"/>
              <a:buChar char="•"/>
              <a:defRPr/>
            </a:lvl6pPr>
            <a:lvl7pPr indent="-25400" marL="1574800" rtl="0" algn="l">
              <a:spcBef>
                <a:spcPts val="2000"/>
              </a:spcBef>
              <a:spcAft>
                <a:spcPts val="0"/>
              </a:spcAft>
              <a:buClr>
                <a:schemeClr val="lt1"/>
              </a:buClr>
              <a:buFont typeface="Cabin"/>
              <a:buChar char="•"/>
              <a:defRPr/>
            </a:lvl7pPr>
            <a:lvl8pPr indent="-38100" marL="1841500" rtl="0" algn="l">
              <a:spcBef>
                <a:spcPts val="2000"/>
              </a:spcBef>
              <a:spcAft>
                <a:spcPts val="0"/>
              </a:spcAft>
              <a:buClr>
                <a:schemeClr val="lt1"/>
              </a:buClr>
              <a:buFont typeface="Cabin"/>
              <a:buChar char="•"/>
              <a:defRPr/>
            </a:lvl8pPr>
            <a:lvl9pPr indent="-38100" marL="2095500" rtl="0" algn="l">
              <a:spcBef>
                <a:spcPts val="2000"/>
              </a:spcBef>
              <a:spcAft>
                <a:spcPts val="0"/>
              </a:spcAft>
              <a:buClr>
                <a:schemeClr val="lt1"/>
              </a:buClr>
              <a:buFont typeface="Cabin"/>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963" name="Shape 963"/>
        <p:cNvGrpSpPr/>
        <p:nvPr/>
      </p:nvGrpSpPr>
      <p:grpSpPr>
        <a:xfrm>
          <a:off x="0" y="0"/>
          <a:ext cx="0" cy="0"/>
          <a:chOff x="0" y="0"/>
          <a:chExt cx="0" cy="0"/>
        </a:xfrm>
      </p:grpSpPr>
      <p:sp>
        <p:nvSpPr>
          <p:cNvPr id="964" name="Shape 964"/>
          <p:cNvSpPr txBox="1"/>
          <p:nvPr>
            <p:ph type="title"/>
          </p:nvPr>
        </p:nvSpPr>
        <p:spPr>
          <a:xfrm>
            <a:off x="1792188" y="3600450"/>
            <a:ext cx="5486399" cy="425080"/>
          </a:xfrm>
          <a:prstGeom prst="rect">
            <a:avLst/>
          </a:prstGeom>
          <a:noFill/>
          <a:ln>
            <a:noFill/>
          </a:ln>
        </p:spPr>
        <p:txBody>
          <a:bodyPr anchorCtr="0" anchor="b"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65" name="Shape 965"/>
          <p:cNvSpPr/>
          <p:nvPr>
            <p:ph idx="2" type="pic"/>
          </p:nvPr>
        </p:nvSpPr>
        <p:spPr>
          <a:xfrm>
            <a:off x="1792188" y="459878"/>
            <a:ext cx="5486399" cy="3086099"/>
          </a:xfrm>
          <a:prstGeom prst="rect">
            <a:avLst/>
          </a:prstGeom>
          <a:noFill/>
          <a:ln>
            <a:noFill/>
          </a:ln>
        </p:spPr>
        <p:txBody>
          <a:bodyPr anchorCtr="0" anchor="ctr" bIns="51425" lIns="51425" rIns="51425" tIns="51425"/>
          <a:lstStyle>
            <a:lvl1pPr>
              <a:spcBef>
                <a:spcPts val="0"/>
              </a:spcBef>
              <a:buNone/>
              <a:defRPr/>
            </a:lvl1pPr>
          </a:lstStyle>
          <a:p/>
        </p:txBody>
      </p:sp>
      <p:sp>
        <p:nvSpPr>
          <p:cNvPr id="966" name="Shape 966"/>
          <p:cNvSpPr txBox="1"/>
          <p:nvPr>
            <p:ph idx="1" type="body"/>
          </p:nvPr>
        </p:nvSpPr>
        <p:spPr>
          <a:xfrm>
            <a:off x="1792188" y="4025503"/>
            <a:ext cx="5486399" cy="603618"/>
          </a:xfrm>
          <a:prstGeom prst="rect">
            <a:avLst/>
          </a:prstGeom>
          <a:noFill/>
          <a:ln>
            <a:noFill/>
          </a:ln>
        </p:spPr>
        <p:txBody>
          <a:bodyPr anchorCtr="0" anchor="ctr"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67" name="Shape 967"/>
        <p:cNvGrpSpPr/>
        <p:nvPr/>
      </p:nvGrpSpPr>
      <p:grpSpPr>
        <a:xfrm>
          <a:off x="0" y="0"/>
          <a:ext cx="0" cy="0"/>
          <a:chOff x="0" y="0"/>
          <a:chExt cx="0" cy="0"/>
        </a:xfrm>
      </p:grpSpPr>
      <p:sp>
        <p:nvSpPr>
          <p:cNvPr id="968" name="Shape 968"/>
          <p:cNvSpPr txBox="1"/>
          <p:nvPr>
            <p:ph type="title"/>
          </p:nvPr>
        </p:nvSpPr>
        <p:spPr>
          <a:xfrm>
            <a:off x="457200" y="204489"/>
            <a:ext cx="3008474" cy="871593"/>
          </a:xfrm>
          <a:prstGeom prst="rect">
            <a:avLst/>
          </a:prstGeom>
          <a:noFill/>
          <a:ln>
            <a:noFill/>
          </a:ln>
        </p:spPr>
        <p:txBody>
          <a:bodyPr anchorCtr="0" anchor="b"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69" name="Shape 969"/>
          <p:cNvSpPr txBox="1"/>
          <p:nvPr>
            <p:ph idx="1" type="body"/>
          </p:nvPr>
        </p:nvSpPr>
        <p:spPr>
          <a:xfrm>
            <a:off x="3575446" y="204489"/>
            <a:ext cx="5111268" cy="4389862"/>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70" name="Shape 970"/>
          <p:cNvSpPr txBox="1"/>
          <p:nvPr>
            <p:ph idx="2" type="body"/>
          </p:nvPr>
        </p:nvSpPr>
        <p:spPr>
          <a:xfrm>
            <a:off x="457200" y="1076027"/>
            <a:ext cx="3008474" cy="3518268"/>
          </a:xfrm>
          <a:prstGeom prst="rect">
            <a:avLst/>
          </a:prstGeom>
          <a:noFill/>
          <a:ln>
            <a:noFill/>
          </a:ln>
        </p:spPr>
        <p:txBody>
          <a:bodyPr anchorCtr="0" anchor="ctr"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71" name="Shape 971"/>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72" name="Shape 972"/>
        <p:cNvGrpSpPr/>
        <p:nvPr/>
      </p:nvGrpSpPr>
      <p:grpSpPr>
        <a:xfrm>
          <a:off x="0" y="0"/>
          <a:ext cx="0" cy="0"/>
          <a:chOff x="0" y="0"/>
          <a:chExt cx="0" cy="0"/>
        </a:xfrm>
      </p:grpSpPr>
      <p:sp>
        <p:nvSpPr>
          <p:cNvPr id="973" name="Shape 973"/>
          <p:cNvSpPr txBox="1"/>
          <p:nvPr>
            <p:ph type="title"/>
          </p:nvPr>
        </p:nvSpPr>
        <p:spPr>
          <a:xfrm>
            <a:off x="650081" y="135731"/>
            <a:ext cx="7836750" cy="1292962"/>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6" name="Shape 16"/>
        <p:cNvGrpSpPr/>
        <p:nvPr/>
      </p:nvGrpSpPr>
      <p:grpSpPr>
        <a:xfrm>
          <a:off x="0" y="0"/>
          <a:ext cx="0" cy="0"/>
          <a:chOff x="0" y="0"/>
          <a:chExt cx="0" cy="0"/>
        </a:xfrm>
      </p:grpSpPr>
      <p:sp>
        <p:nvSpPr>
          <p:cNvPr id="17" name="Shape 17"/>
          <p:cNvSpPr txBox="1"/>
          <p:nvPr>
            <p:ph type="title"/>
          </p:nvPr>
        </p:nvSpPr>
        <p:spPr>
          <a:xfrm>
            <a:off x="1792188" y="3600450"/>
            <a:ext cx="5486399" cy="425052"/>
          </a:xfrm>
          <a:prstGeom prst="rect">
            <a:avLst/>
          </a:prstGeom>
          <a:noFill/>
          <a:ln>
            <a:noFill/>
          </a:ln>
        </p:spPr>
        <p:txBody>
          <a:bodyPr anchorCtr="0" anchor="b"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8" name="Shape 18"/>
          <p:cNvSpPr/>
          <p:nvPr>
            <p:ph idx="2" type="pic"/>
          </p:nvPr>
        </p:nvSpPr>
        <p:spPr>
          <a:xfrm>
            <a:off x="1792188" y="459878"/>
            <a:ext cx="5486399" cy="3086099"/>
          </a:xfrm>
          <a:prstGeom prst="rect">
            <a:avLst/>
          </a:prstGeom>
          <a:noFill/>
          <a:ln>
            <a:noFill/>
          </a:ln>
        </p:spPr>
        <p:txBody>
          <a:bodyPr anchorCtr="0" anchor="ctr" bIns="51425" lIns="51425" rIns="51425" tIns="51425"/>
          <a:lstStyle>
            <a:lvl1pPr>
              <a:spcBef>
                <a:spcPts val="0"/>
              </a:spcBef>
              <a:buNone/>
              <a:defRPr/>
            </a:lvl1pPr>
          </a:lstStyle>
          <a:p/>
        </p:txBody>
      </p:sp>
      <p:sp>
        <p:nvSpPr>
          <p:cNvPr id="19" name="Shape 19"/>
          <p:cNvSpPr txBox="1"/>
          <p:nvPr>
            <p:ph idx="1" type="body"/>
          </p:nvPr>
        </p:nvSpPr>
        <p:spPr>
          <a:xfrm>
            <a:off x="1792188" y="4025503"/>
            <a:ext cx="5486399" cy="603646"/>
          </a:xfrm>
          <a:prstGeom prst="rect">
            <a:avLst/>
          </a:prstGeom>
          <a:noFill/>
          <a:ln>
            <a:noFill/>
          </a:ln>
        </p:spPr>
        <p:txBody>
          <a:bodyPr anchorCtr="0" anchor="t"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974" name="Shape 974"/>
        <p:cNvGrpSpPr/>
        <p:nvPr/>
      </p:nvGrpSpPr>
      <p:grpSpPr>
        <a:xfrm>
          <a:off x="0" y="0"/>
          <a:ext cx="0" cy="0"/>
          <a:chOff x="0" y="0"/>
          <a:chExt cx="0" cy="0"/>
        </a:xfrm>
      </p:grpSpPr>
      <p:sp>
        <p:nvSpPr>
          <p:cNvPr id="975" name="Shape 975"/>
          <p:cNvSpPr txBox="1"/>
          <p:nvPr>
            <p:ph type="title"/>
          </p:nvPr>
        </p:nvSpPr>
        <p:spPr>
          <a:xfrm>
            <a:off x="457200" y="206275"/>
            <a:ext cx="8229600" cy="857250"/>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76" name="Shape 976"/>
          <p:cNvSpPr txBox="1"/>
          <p:nvPr>
            <p:ph idx="1" type="body"/>
          </p:nvPr>
        </p:nvSpPr>
        <p:spPr>
          <a:xfrm>
            <a:off x="457200" y="1151037"/>
            <a:ext cx="4039705" cy="480431"/>
          </a:xfrm>
          <a:prstGeom prst="rect">
            <a:avLst/>
          </a:prstGeom>
          <a:noFill/>
          <a:ln>
            <a:noFill/>
          </a:ln>
        </p:spPr>
        <p:txBody>
          <a:bodyPr anchorCtr="0" anchor="b"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
        <p:nvSpPr>
          <p:cNvPr id="977" name="Shape 977"/>
          <p:cNvSpPr txBox="1"/>
          <p:nvPr>
            <p:ph idx="2" type="body"/>
          </p:nvPr>
        </p:nvSpPr>
        <p:spPr>
          <a:xfrm>
            <a:off x="457200" y="1631454"/>
            <a:ext cx="4039705" cy="2962912"/>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78" name="Shape 978"/>
          <p:cNvSpPr txBox="1"/>
          <p:nvPr>
            <p:ph idx="3" type="body"/>
          </p:nvPr>
        </p:nvSpPr>
        <p:spPr>
          <a:xfrm>
            <a:off x="4645223" y="1151037"/>
            <a:ext cx="4041562" cy="480431"/>
          </a:xfrm>
          <a:prstGeom prst="rect">
            <a:avLst/>
          </a:prstGeom>
          <a:noFill/>
          <a:ln>
            <a:noFill/>
          </a:ln>
        </p:spPr>
        <p:txBody>
          <a:bodyPr anchorCtr="0" anchor="b"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
        <p:nvSpPr>
          <p:cNvPr id="979" name="Shape 979"/>
          <p:cNvSpPr txBox="1"/>
          <p:nvPr>
            <p:ph idx="4" type="body"/>
          </p:nvPr>
        </p:nvSpPr>
        <p:spPr>
          <a:xfrm>
            <a:off x="4645223" y="1631454"/>
            <a:ext cx="4041562" cy="2962912"/>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980" name="Shape 980"/>
        <p:cNvGrpSpPr/>
        <p:nvPr/>
      </p:nvGrpSpPr>
      <p:grpSpPr>
        <a:xfrm>
          <a:off x="0" y="0"/>
          <a:ext cx="0" cy="0"/>
          <a:chOff x="0" y="0"/>
          <a:chExt cx="0" cy="0"/>
        </a:xfrm>
      </p:grpSpPr>
      <p:sp>
        <p:nvSpPr>
          <p:cNvPr id="981" name="Shape 981"/>
          <p:cNvSpPr txBox="1"/>
          <p:nvPr>
            <p:ph type="title"/>
          </p:nvPr>
        </p:nvSpPr>
        <p:spPr>
          <a:xfrm>
            <a:off x="650081" y="135731"/>
            <a:ext cx="7836750" cy="1292962"/>
          </a:xfrm>
          <a:prstGeom prst="rect">
            <a:avLst/>
          </a:prstGeom>
          <a:noFill/>
          <a:ln>
            <a:noFill/>
          </a:ln>
        </p:spPr>
        <p:txBody>
          <a:bodyPr anchorCtr="0" anchor="ctr"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982" name="Shape 982"/>
          <p:cNvSpPr txBox="1"/>
          <p:nvPr>
            <p:ph idx="1" type="body"/>
          </p:nvPr>
        </p:nvSpPr>
        <p:spPr>
          <a:xfrm>
            <a:off x="650081" y="1464468"/>
            <a:ext cx="3875512" cy="3207599"/>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83" name="Shape 983"/>
          <p:cNvSpPr txBox="1"/>
          <p:nvPr>
            <p:ph idx="2" type="body"/>
          </p:nvPr>
        </p:nvSpPr>
        <p:spPr>
          <a:xfrm>
            <a:off x="4611290" y="1464468"/>
            <a:ext cx="3875512" cy="3207599"/>
          </a:xfrm>
          <a:prstGeom prst="rect">
            <a:avLst/>
          </a:prstGeom>
          <a:noFill/>
          <a:ln>
            <a:noFill/>
          </a:ln>
        </p:spPr>
        <p:txBody>
          <a:bodyPr anchorCtr="0" anchor="ctr"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984" name="Shape 984"/>
        <p:cNvGrpSpPr/>
        <p:nvPr/>
      </p:nvGrpSpPr>
      <p:grpSpPr>
        <a:xfrm>
          <a:off x="0" y="0"/>
          <a:ext cx="0" cy="0"/>
          <a:chOff x="0" y="0"/>
          <a:chExt cx="0" cy="0"/>
        </a:xfrm>
      </p:grpSpPr>
      <p:sp>
        <p:nvSpPr>
          <p:cNvPr id="985" name="Shape 985"/>
          <p:cNvSpPr txBox="1"/>
          <p:nvPr>
            <p:ph type="title"/>
          </p:nvPr>
        </p:nvSpPr>
        <p:spPr>
          <a:xfrm>
            <a:off x="722411" y="3304876"/>
            <a:ext cx="7772455" cy="1021612"/>
          </a:xfrm>
          <a:prstGeom prst="rect">
            <a:avLst/>
          </a:prstGeom>
          <a:noFill/>
          <a:ln>
            <a:noFill/>
          </a:ln>
        </p:spPr>
        <p:txBody>
          <a:bodyPr anchorCtr="0" anchor="t"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986" name="Shape 986"/>
          <p:cNvSpPr txBox="1"/>
          <p:nvPr>
            <p:ph idx="1" type="body"/>
          </p:nvPr>
        </p:nvSpPr>
        <p:spPr>
          <a:xfrm>
            <a:off x="722411" y="2179736"/>
            <a:ext cx="7772455" cy="1125225"/>
          </a:xfrm>
          <a:prstGeom prst="rect">
            <a:avLst/>
          </a:prstGeom>
          <a:noFill/>
          <a:ln>
            <a:noFill/>
          </a:ln>
        </p:spPr>
        <p:txBody>
          <a:bodyPr anchorCtr="0" anchor="b"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87" name="Shape 987"/>
        <p:cNvGrpSpPr/>
        <p:nvPr/>
      </p:nvGrpSpPr>
      <p:grpSpPr>
        <a:xfrm>
          <a:off x="0" y="0"/>
          <a:ext cx="0" cy="0"/>
          <a:chOff x="0" y="0"/>
          <a:chExt cx="0" cy="0"/>
        </a:xfrm>
      </p:grpSpPr>
      <p:sp>
        <p:nvSpPr>
          <p:cNvPr id="988" name="Shape 988"/>
          <p:cNvSpPr txBox="1"/>
          <p:nvPr>
            <p:ph type="ctrTitle"/>
          </p:nvPr>
        </p:nvSpPr>
        <p:spPr>
          <a:xfrm>
            <a:off x="685800" y="1597521"/>
            <a:ext cx="7772455" cy="1102781"/>
          </a:xfrm>
          <a:prstGeom prst="rect">
            <a:avLst/>
          </a:prstGeom>
          <a:noFill/>
          <a:ln>
            <a:noFill/>
          </a:ln>
        </p:spPr>
        <p:txBody>
          <a:bodyPr anchorCtr="0" anchor="ctr" bIns="51425" lIns="51425" rIns="51425" tIns="51425"/>
          <a:lstStyle>
            <a:lvl1pPr indent="0" marL="0" marR="0" rtl="0" algn="ctr">
              <a:lnSpc>
                <a:spcPct val="100000"/>
              </a:lnSpc>
              <a:spcBef>
                <a:spcPts val="0"/>
              </a:spcBef>
              <a:spcAft>
                <a:spcPts val="0"/>
              </a:spcAft>
              <a:buClr>
                <a:srgbClr val="000000"/>
              </a:buClr>
              <a:buFont typeface="Arial"/>
              <a:buNone/>
              <a:defRPr b="0" baseline="0" i="0" sz="800" u="none" cap="none" strike="noStrike">
                <a:solidFill>
                  <a:srgbClr val="000000"/>
                </a:solidFill>
                <a:latin typeface="Arial"/>
                <a:ea typeface="Arial"/>
                <a:cs typeface="Arial"/>
                <a:sym typeface="Arial"/>
                <a:rtl val="0"/>
              </a:defRPr>
            </a:lvl1pPr>
            <a:lvl2pPr indent="0" marL="0" marR="0" rtl="0" algn="ctr">
              <a:lnSpc>
                <a:spcPct val="100000"/>
              </a:lnSpc>
              <a:spcBef>
                <a:spcPts val="0"/>
              </a:spcBef>
              <a:spcAft>
                <a:spcPts val="0"/>
              </a:spcAft>
              <a:buClr>
                <a:srgbClr val="000000"/>
              </a:buClr>
              <a:buFont typeface="Arial"/>
              <a:buNone/>
              <a:defRPr b="0" baseline="0" i="0" sz="800" u="none" cap="none" strike="noStrike">
                <a:solidFill>
                  <a:srgbClr val="000000"/>
                </a:solidFill>
                <a:latin typeface="Arial"/>
                <a:ea typeface="Arial"/>
                <a:cs typeface="Arial"/>
                <a:sym typeface="Arial"/>
                <a:rtl val="0"/>
              </a:defRPr>
            </a:lvl2pPr>
            <a:lvl3pPr indent="0" marL="0" marR="0" rtl="0" algn="ctr">
              <a:spcBef>
                <a:spcPts val="0"/>
              </a:spcBef>
              <a:spcAft>
                <a:spcPts val="0"/>
              </a:spcAft>
              <a:defRPr b="0" baseline="0" i="0" sz="1000" u="none" cap="none" strike="noStrike"/>
            </a:lvl3pPr>
            <a:lvl4pPr indent="0" marL="0" marR="0" rtl="0" algn="ctr">
              <a:spcBef>
                <a:spcPts val="0"/>
              </a:spcBef>
              <a:spcAft>
                <a:spcPts val="0"/>
              </a:spcAft>
              <a:defRPr b="0" baseline="0" i="0" sz="1000" u="none" cap="none" strike="noStrike"/>
            </a:lvl4pPr>
            <a:lvl5pPr indent="0" marL="0" marR="0" rtl="0" algn="ctr">
              <a:spcBef>
                <a:spcPts val="0"/>
              </a:spcBef>
              <a:spcAft>
                <a:spcPts val="0"/>
              </a:spcAft>
              <a:defRPr b="0" baseline="0" i="0" sz="1000" u="none" cap="none" strike="noStrike"/>
            </a:lvl5pPr>
            <a:lvl6pPr indent="0" marL="254000" marR="0" rtl="0" algn="ctr">
              <a:spcBef>
                <a:spcPts val="0"/>
              </a:spcBef>
              <a:spcAft>
                <a:spcPts val="0"/>
              </a:spcAft>
              <a:defRPr b="0" baseline="0" i="0" sz="1000" u="none" cap="none" strike="noStrike"/>
            </a:lvl6pPr>
            <a:lvl7pPr indent="0" marL="520700" marR="0" rtl="0" algn="ctr">
              <a:spcBef>
                <a:spcPts val="0"/>
              </a:spcBef>
              <a:spcAft>
                <a:spcPts val="0"/>
              </a:spcAft>
              <a:defRPr b="0" baseline="0" i="0" sz="1000" u="none" cap="none" strike="noStrike"/>
            </a:lvl7pPr>
            <a:lvl8pPr indent="0" marL="774700" marR="0" rtl="0" algn="ctr">
              <a:spcBef>
                <a:spcPts val="0"/>
              </a:spcBef>
              <a:spcAft>
                <a:spcPts val="0"/>
              </a:spcAft>
              <a:defRPr b="0" baseline="0" i="0" sz="1000" u="none" cap="none" strike="noStrike"/>
            </a:lvl8pPr>
            <a:lvl9pPr indent="0" marL="1028700" marR="0" rtl="0" algn="ctr">
              <a:spcBef>
                <a:spcPts val="0"/>
              </a:spcBef>
              <a:spcAft>
                <a:spcPts val="0"/>
              </a:spcAft>
              <a:defRPr b="0" baseline="0" i="0" sz="1000" u="none" cap="none" strike="noStrike"/>
            </a:lvl9pPr>
          </a:lstStyle>
          <a:p/>
        </p:txBody>
      </p:sp>
      <p:sp>
        <p:nvSpPr>
          <p:cNvPr id="989" name="Shape 989"/>
          <p:cNvSpPr txBox="1"/>
          <p:nvPr>
            <p:ph idx="1" type="subTitle"/>
          </p:nvPr>
        </p:nvSpPr>
        <p:spPr>
          <a:xfrm>
            <a:off x="1371600" y="2914650"/>
            <a:ext cx="6400856" cy="1314393"/>
          </a:xfrm>
          <a:prstGeom prst="rect">
            <a:avLst/>
          </a:prstGeom>
          <a:noFill/>
          <a:ln>
            <a:noFill/>
          </a:ln>
        </p:spPr>
        <p:txBody>
          <a:bodyPr anchorCtr="0" anchor="ctr" bIns="51425" lIns="51425" rIns="51425" tIns="51425"/>
          <a:lstStyle>
            <a:lvl1pPr indent="0" marL="0" marR="0" rtl="0" algn="ctr">
              <a:lnSpc>
                <a:spcPct val="100000"/>
              </a:lnSpc>
              <a:spcBef>
                <a:spcPts val="200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1pPr>
            <a:lvl2pPr indent="0" marL="254000" marR="0" rtl="0" algn="ctr">
              <a:lnSpc>
                <a:spcPct val="100000"/>
              </a:lnSpc>
              <a:spcBef>
                <a:spcPts val="200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2pPr>
            <a:lvl3pPr indent="0" marL="520700" marR="0" rtl="0" algn="ctr">
              <a:lnSpc>
                <a:spcPct val="100000"/>
              </a:lnSpc>
              <a:spcBef>
                <a:spcPts val="200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3pPr>
            <a:lvl4pPr indent="0" marL="774700" marR="0" rtl="0" algn="ctr">
              <a:lnSpc>
                <a:spcPct val="100000"/>
              </a:lnSpc>
              <a:spcBef>
                <a:spcPts val="200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4pPr>
            <a:lvl5pPr indent="0" marL="1028700" marR="0" rtl="0" algn="ctr">
              <a:lnSpc>
                <a:spcPct val="100000"/>
              </a:lnSpc>
              <a:spcBef>
                <a:spcPts val="200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5pPr>
            <a:lvl6pPr indent="0" marL="1282700" marR="0" rtl="0" algn="ctr">
              <a:lnSpc>
                <a:spcPct val="100000"/>
              </a:lnSpc>
              <a:spcBef>
                <a:spcPts val="200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6pPr>
            <a:lvl7pPr indent="0" marL="1549400" marR="0" rtl="0" algn="ctr">
              <a:lnSpc>
                <a:spcPct val="100000"/>
              </a:lnSpc>
              <a:spcBef>
                <a:spcPts val="200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7pPr>
            <a:lvl8pPr indent="0" marL="1803400" marR="0" rtl="0" algn="ctr">
              <a:lnSpc>
                <a:spcPct val="100000"/>
              </a:lnSpc>
              <a:spcBef>
                <a:spcPts val="200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8pPr>
            <a:lvl9pPr indent="0" marL="2057400" marR="0" rtl="0" algn="ctr">
              <a:lnSpc>
                <a:spcPct val="100000"/>
              </a:lnSpc>
              <a:spcBef>
                <a:spcPts val="2000"/>
              </a:spcBef>
              <a:spcAft>
                <a:spcPts val="0"/>
              </a:spcAft>
              <a:buClr>
                <a:schemeClr val="lt1"/>
              </a:buClr>
              <a:buFont typeface="Cabin"/>
              <a:buNone/>
              <a:defRPr b="0" baseline="0" i="0" sz="800" u="none" cap="none" strike="noStrike">
                <a:solidFill>
                  <a:srgbClr val="000000"/>
                </a:solidFill>
                <a:latin typeface="Arial"/>
                <a:ea typeface="Arial"/>
                <a:cs typeface="Arial"/>
                <a:sym typeface="Arial"/>
                <a:rtl val="0"/>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03" name="Shape 1003"/>
        <p:cNvGrpSpPr/>
        <p:nvPr/>
      </p:nvGrpSpPr>
      <p:grpSpPr>
        <a:xfrm>
          <a:off x="0" y="0"/>
          <a:ext cx="0" cy="0"/>
          <a:chOff x="0" y="0"/>
          <a:chExt cx="0" cy="0"/>
        </a:xfrm>
      </p:grpSpPr>
      <p:sp>
        <p:nvSpPr>
          <p:cNvPr id="1004" name="Shape 1004"/>
          <p:cNvSpPr txBox="1"/>
          <p:nvPr>
            <p:ph type="ctrTitle"/>
          </p:nvPr>
        </p:nvSpPr>
        <p:spPr>
          <a:xfrm>
            <a:off x="311708" y="744575"/>
            <a:ext cx="8520599" cy="2052599"/>
          </a:xfrm>
          <a:prstGeom prst="rect">
            <a:avLst/>
          </a:prstGeom>
        </p:spPr>
        <p:txBody>
          <a:bodyPr anchorCtr="0" anchor="b" bIns="91425" lIns="91425" rIns="91425" tIns="91425"/>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p:txBody>
      </p:sp>
      <p:sp>
        <p:nvSpPr>
          <p:cNvPr id="1005" name="Shape 1005"/>
          <p:cNvSpPr txBox="1"/>
          <p:nvPr>
            <p:ph idx="1" type="subTitle"/>
          </p:nvPr>
        </p:nvSpPr>
        <p:spPr>
          <a:xfrm>
            <a:off x="311700" y="2834125"/>
            <a:ext cx="8520599" cy="7926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p:txBody>
      </p:sp>
      <p:sp>
        <p:nvSpPr>
          <p:cNvPr id="1006" name="Shape 1006"/>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007" name="Shape 1007"/>
        <p:cNvGrpSpPr/>
        <p:nvPr/>
      </p:nvGrpSpPr>
      <p:grpSpPr>
        <a:xfrm>
          <a:off x="0" y="0"/>
          <a:ext cx="0" cy="0"/>
          <a:chOff x="0" y="0"/>
          <a:chExt cx="0" cy="0"/>
        </a:xfrm>
      </p:grpSpPr>
      <p:sp>
        <p:nvSpPr>
          <p:cNvPr id="1008" name="Shape 1008"/>
          <p:cNvSpPr txBox="1"/>
          <p:nvPr>
            <p:ph type="title"/>
          </p:nvPr>
        </p:nvSpPr>
        <p:spPr>
          <a:xfrm>
            <a:off x="311700" y="2150850"/>
            <a:ext cx="8520599" cy="841800"/>
          </a:xfrm>
          <a:prstGeom prst="rect">
            <a:avLst/>
          </a:prstGeom>
        </p:spPr>
        <p:txBody>
          <a:bodyPr anchorCtr="0" anchor="ctr" bIns="91425" lIns="91425" rIns="91425" tIns="91425"/>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p:txBody>
      </p:sp>
      <p:sp>
        <p:nvSpPr>
          <p:cNvPr id="1009" name="Shape 1009"/>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10" name="Shape 1010"/>
        <p:cNvGrpSpPr/>
        <p:nvPr/>
      </p:nvGrpSpPr>
      <p:grpSpPr>
        <a:xfrm>
          <a:off x="0" y="0"/>
          <a:ext cx="0" cy="0"/>
          <a:chOff x="0" y="0"/>
          <a:chExt cx="0" cy="0"/>
        </a:xfrm>
      </p:grpSpPr>
      <p:sp>
        <p:nvSpPr>
          <p:cNvPr id="1011" name="Shape 1011"/>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012" name="Shape 1012"/>
          <p:cNvSpPr txBox="1"/>
          <p:nvPr>
            <p:ph idx="1" type="body"/>
          </p:nvPr>
        </p:nvSpPr>
        <p:spPr>
          <a:xfrm>
            <a:off x="311700" y="1152475"/>
            <a:ext cx="8520599" cy="34164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013" name="Shape 101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014" name="Shape 1014"/>
        <p:cNvGrpSpPr/>
        <p:nvPr/>
      </p:nvGrpSpPr>
      <p:grpSpPr>
        <a:xfrm>
          <a:off x="0" y="0"/>
          <a:ext cx="0" cy="0"/>
          <a:chOff x="0" y="0"/>
          <a:chExt cx="0" cy="0"/>
        </a:xfrm>
      </p:grpSpPr>
      <p:sp>
        <p:nvSpPr>
          <p:cNvPr id="1015" name="Shape 1015"/>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016" name="Shape 1016"/>
          <p:cNvSpPr txBox="1"/>
          <p:nvPr>
            <p:ph idx="1" type="body"/>
          </p:nvPr>
        </p:nvSpPr>
        <p:spPr>
          <a:xfrm>
            <a:off x="3117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1017" name="Shape 1017"/>
          <p:cNvSpPr txBox="1"/>
          <p:nvPr>
            <p:ph idx="2" type="body"/>
          </p:nvPr>
        </p:nvSpPr>
        <p:spPr>
          <a:xfrm>
            <a:off x="48324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1018" name="Shape 101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019" name="Shape 1019"/>
        <p:cNvGrpSpPr/>
        <p:nvPr/>
      </p:nvGrpSpPr>
      <p:grpSpPr>
        <a:xfrm>
          <a:off x="0" y="0"/>
          <a:ext cx="0" cy="0"/>
          <a:chOff x="0" y="0"/>
          <a:chExt cx="0" cy="0"/>
        </a:xfrm>
      </p:grpSpPr>
      <p:sp>
        <p:nvSpPr>
          <p:cNvPr id="1020" name="Shape 1020"/>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021" name="Shape 1021"/>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022" name="Shape 1022"/>
        <p:cNvGrpSpPr/>
        <p:nvPr/>
      </p:nvGrpSpPr>
      <p:grpSpPr>
        <a:xfrm>
          <a:off x="0" y="0"/>
          <a:ext cx="0" cy="0"/>
          <a:chOff x="0" y="0"/>
          <a:chExt cx="0" cy="0"/>
        </a:xfrm>
      </p:grpSpPr>
      <p:sp>
        <p:nvSpPr>
          <p:cNvPr id="1023" name="Shape 1023"/>
          <p:cNvSpPr txBox="1"/>
          <p:nvPr>
            <p:ph type="title"/>
          </p:nvPr>
        </p:nvSpPr>
        <p:spPr>
          <a:xfrm>
            <a:off x="311700" y="555600"/>
            <a:ext cx="2807999" cy="755699"/>
          </a:xfrm>
          <a:prstGeom prst="rect">
            <a:avLst/>
          </a:prstGeom>
        </p:spPr>
        <p:txBody>
          <a:bodyPr anchorCtr="0" anchor="b" bIns="91425" lIns="91425" rIns="91425" tIns="91425"/>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1024" name="Shape 1024"/>
          <p:cNvSpPr txBox="1"/>
          <p:nvPr>
            <p:ph idx="1" type="body"/>
          </p:nvPr>
        </p:nvSpPr>
        <p:spPr>
          <a:xfrm>
            <a:off x="311700" y="1389600"/>
            <a:ext cx="2807999" cy="3179400"/>
          </a:xfrm>
          <a:prstGeom prst="rect">
            <a:avLst/>
          </a:prstGeom>
        </p:spPr>
        <p:txBody>
          <a:bodyPr anchorCtr="0" anchor="t" bIns="91425" lIns="91425" rIns="91425" tIns="91425"/>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1025" name="Shape 1025"/>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20" name="Shape 20"/>
        <p:cNvGrpSpPr/>
        <p:nvPr/>
      </p:nvGrpSpPr>
      <p:grpSpPr>
        <a:xfrm>
          <a:off x="0" y="0"/>
          <a:ext cx="0" cy="0"/>
          <a:chOff x="0" y="0"/>
          <a:chExt cx="0" cy="0"/>
        </a:xfrm>
      </p:grpSpPr>
      <p:sp>
        <p:nvSpPr>
          <p:cNvPr id="21" name="Shape 21"/>
          <p:cNvSpPr txBox="1"/>
          <p:nvPr>
            <p:ph type="title"/>
          </p:nvPr>
        </p:nvSpPr>
        <p:spPr>
          <a:xfrm>
            <a:off x="457200" y="204489"/>
            <a:ext cx="3008411" cy="871537"/>
          </a:xfrm>
          <a:prstGeom prst="rect">
            <a:avLst/>
          </a:prstGeom>
          <a:noFill/>
          <a:ln>
            <a:noFill/>
          </a:ln>
        </p:spPr>
        <p:txBody>
          <a:bodyPr anchorCtr="0" anchor="b" bIns="51425" lIns="51425" rIns="51425" tIns="51425"/>
          <a:lstStyle>
            <a:lvl1pPr rtl="0" algn="l">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2" name="Shape 22"/>
          <p:cNvSpPr txBox="1"/>
          <p:nvPr>
            <p:ph idx="1" type="body"/>
          </p:nvPr>
        </p:nvSpPr>
        <p:spPr>
          <a:xfrm>
            <a:off x="3575446" y="204489"/>
            <a:ext cx="5111352" cy="4389834"/>
          </a:xfrm>
          <a:prstGeom prst="rect">
            <a:avLst/>
          </a:prstGeom>
          <a:noFill/>
          <a:ln>
            <a:noFill/>
          </a:ln>
        </p:spPr>
        <p:txBody>
          <a:bodyPr anchorCtr="0" anchor="t"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3" name="Shape 23"/>
          <p:cNvSpPr txBox="1"/>
          <p:nvPr>
            <p:ph idx="2" type="body"/>
          </p:nvPr>
        </p:nvSpPr>
        <p:spPr>
          <a:xfrm>
            <a:off x="457200" y="1076027"/>
            <a:ext cx="3008411" cy="3518296"/>
          </a:xfrm>
          <a:prstGeom prst="rect">
            <a:avLst/>
          </a:prstGeom>
          <a:noFill/>
          <a:ln>
            <a:noFill/>
          </a:ln>
        </p:spPr>
        <p:txBody>
          <a:bodyPr anchorCtr="0" anchor="t"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026" name="Shape 1026"/>
        <p:cNvGrpSpPr/>
        <p:nvPr/>
      </p:nvGrpSpPr>
      <p:grpSpPr>
        <a:xfrm>
          <a:off x="0" y="0"/>
          <a:ext cx="0" cy="0"/>
          <a:chOff x="0" y="0"/>
          <a:chExt cx="0" cy="0"/>
        </a:xfrm>
      </p:grpSpPr>
      <p:sp>
        <p:nvSpPr>
          <p:cNvPr id="1027" name="Shape 1027"/>
          <p:cNvSpPr txBox="1"/>
          <p:nvPr>
            <p:ph type="title"/>
          </p:nvPr>
        </p:nvSpPr>
        <p:spPr>
          <a:xfrm>
            <a:off x="490250" y="450150"/>
            <a:ext cx="6367800" cy="4090800"/>
          </a:xfrm>
          <a:prstGeom prst="rect">
            <a:avLst/>
          </a:prstGeom>
        </p:spPr>
        <p:txBody>
          <a:bodyPr anchorCtr="0" anchor="ctr" bIns="91425" lIns="91425" rIns="91425" tIns="91425"/>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p:txBody>
      </p:sp>
      <p:sp>
        <p:nvSpPr>
          <p:cNvPr id="1028" name="Shape 102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029" name="Shape 1029"/>
        <p:cNvGrpSpPr/>
        <p:nvPr/>
      </p:nvGrpSpPr>
      <p:grpSpPr>
        <a:xfrm>
          <a:off x="0" y="0"/>
          <a:ext cx="0" cy="0"/>
          <a:chOff x="0" y="0"/>
          <a:chExt cx="0" cy="0"/>
        </a:xfrm>
      </p:grpSpPr>
      <p:sp>
        <p:nvSpPr>
          <p:cNvPr id="1030" name="Shape 1030"/>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31" name="Shape 1031"/>
          <p:cNvSpPr txBox="1"/>
          <p:nvPr>
            <p:ph type="title"/>
          </p:nvPr>
        </p:nvSpPr>
        <p:spPr>
          <a:xfrm>
            <a:off x="265500" y="1233175"/>
            <a:ext cx="4045199" cy="1482300"/>
          </a:xfrm>
          <a:prstGeom prst="rect">
            <a:avLst/>
          </a:prstGeom>
        </p:spPr>
        <p:txBody>
          <a:bodyPr anchorCtr="0" anchor="b" bIns="91425" lIns="91425" rIns="91425" tIns="91425"/>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p:txBody>
      </p:sp>
      <p:sp>
        <p:nvSpPr>
          <p:cNvPr id="1032" name="Shape 1032"/>
          <p:cNvSpPr txBox="1"/>
          <p:nvPr>
            <p:ph idx="1" type="subTitle"/>
          </p:nvPr>
        </p:nvSpPr>
        <p:spPr>
          <a:xfrm>
            <a:off x="265500" y="2803075"/>
            <a:ext cx="4045199" cy="12351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p:txBody>
      </p:sp>
      <p:sp>
        <p:nvSpPr>
          <p:cNvPr id="1033" name="Shape 1033"/>
          <p:cNvSpPr txBox="1"/>
          <p:nvPr>
            <p:ph idx="2" type="body"/>
          </p:nvPr>
        </p:nvSpPr>
        <p:spPr>
          <a:xfrm>
            <a:off x="4939500" y="724075"/>
            <a:ext cx="3837000" cy="3695099"/>
          </a:xfrm>
          <a:prstGeom prst="rect">
            <a:avLst/>
          </a:prstGeom>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034" name="Shape 10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35" name="Shape 1035"/>
        <p:cNvGrpSpPr/>
        <p:nvPr/>
      </p:nvGrpSpPr>
      <p:grpSpPr>
        <a:xfrm>
          <a:off x="0" y="0"/>
          <a:ext cx="0" cy="0"/>
          <a:chOff x="0" y="0"/>
          <a:chExt cx="0" cy="0"/>
        </a:xfrm>
      </p:grpSpPr>
      <p:sp>
        <p:nvSpPr>
          <p:cNvPr id="1036" name="Shape 1036"/>
          <p:cNvSpPr txBox="1"/>
          <p:nvPr>
            <p:ph idx="1" type="body"/>
          </p:nvPr>
        </p:nvSpPr>
        <p:spPr>
          <a:xfrm>
            <a:off x="311700" y="4230575"/>
            <a:ext cx="5998800" cy="605100"/>
          </a:xfrm>
          <a:prstGeom prst="rect">
            <a:avLst/>
          </a:prstGeom>
        </p:spPr>
        <p:txBody>
          <a:bodyPr anchorCtr="0" anchor="ctr" bIns="91425" lIns="91425" rIns="91425" tIns="91425"/>
          <a:lstStyle>
            <a:lvl1pPr>
              <a:lnSpc>
                <a:spcPct val="100000"/>
              </a:lnSpc>
              <a:spcBef>
                <a:spcPts val="0"/>
              </a:spcBef>
              <a:spcAft>
                <a:spcPts val="0"/>
              </a:spcAft>
              <a:buNone/>
              <a:defRPr/>
            </a:lvl1pPr>
          </a:lstStyle>
          <a:p/>
        </p:txBody>
      </p:sp>
      <p:sp>
        <p:nvSpPr>
          <p:cNvPr id="1037" name="Shape 1037"/>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038" name="Shape 1038"/>
        <p:cNvGrpSpPr/>
        <p:nvPr/>
      </p:nvGrpSpPr>
      <p:grpSpPr>
        <a:xfrm>
          <a:off x="0" y="0"/>
          <a:ext cx="0" cy="0"/>
          <a:chOff x="0" y="0"/>
          <a:chExt cx="0" cy="0"/>
        </a:xfrm>
      </p:grpSpPr>
      <p:sp>
        <p:nvSpPr>
          <p:cNvPr id="1039" name="Shape 1039"/>
          <p:cNvSpPr txBox="1"/>
          <p:nvPr>
            <p:ph type="title"/>
          </p:nvPr>
        </p:nvSpPr>
        <p:spPr>
          <a:xfrm>
            <a:off x="311700" y="1106125"/>
            <a:ext cx="8520599" cy="1963500"/>
          </a:xfrm>
          <a:prstGeom prst="rect">
            <a:avLst/>
          </a:prstGeom>
        </p:spPr>
        <p:txBody>
          <a:bodyPr anchorCtr="0" anchor="b" bIns="91425" lIns="91425" rIns="91425" tIns="91425"/>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p:txBody>
      </p:sp>
      <p:sp>
        <p:nvSpPr>
          <p:cNvPr id="1040" name="Shape 1040"/>
          <p:cNvSpPr txBox="1"/>
          <p:nvPr>
            <p:ph idx="1" type="body"/>
          </p:nvPr>
        </p:nvSpPr>
        <p:spPr>
          <a:xfrm>
            <a:off x="311700" y="3152225"/>
            <a:ext cx="8520599" cy="1300800"/>
          </a:xfrm>
          <a:prstGeom prst="rect">
            <a:avLst/>
          </a:prstGeom>
        </p:spPr>
        <p:txBody>
          <a:bodyPr anchorCtr="0" anchor="t"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1041" name="Shape 1041"/>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42" name="Shape 1042"/>
        <p:cNvGrpSpPr/>
        <p:nvPr/>
      </p:nvGrpSpPr>
      <p:grpSpPr>
        <a:xfrm>
          <a:off x="0" y="0"/>
          <a:ext cx="0" cy="0"/>
          <a:chOff x="0" y="0"/>
          <a:chExt cx="0" cy="0"/>
        </a:xfrm>
      </p:grpSpPr>
      <p:sp>
        <p:nvSpPr>
          <p:cNvPr id="1043" name="Shape 10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650081" y="864393"/>
            <a:ext cx="7836693" cy="1735930"/>
          </a:xfrm>
          <a:prstGeom prst="rect">
            <a:avLst/>
          </a:prstGeom>
          <a:noFill/>
          <a:ln>
            <a:noFill/>
          </a:ln>
        </p:spPr>
        <p:txBody>
          <a:bodyPr anchorCtr="0" anchor="b"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27" name="Shape 27"/>
        <p:cNvGrpSpPr/>
        <p:nvPr/>
      </p:nvGrpSpPr>
      <p:grpSpPr>
        <a:xfrm>
          <a:off x="0" y="0"/>
          <a:ext cx="0" cy="0"/>
          <a:chOff x="0" y="0"/>
          <a:chExt cx="0" cy="0"/>
        </a:xfrm>
      </p:grpSpPr>
      <p:sp>
        <p:nvSpPr>
          <p:cNvPr id="28" name="Shape 28"/>
          <p:cNvSpPr txBox="1"/>
          <p:nvPr>
            <p:ph type="title"/>
          </p:nvPr>
        </p:nvSpPr>
        <p:spPr>
          <a:xfrm>
            <a:off x="457200" y="206275"/>
            <a:ext cx="8229600" cy="857250"/>
          </a:xfrm>
          <a:prstGeom prst="rect">
            <a:avLst/>
          </a:prstGeom>
          <a:noFill/>
          <a:ln>
            <a:noFill/>
          </a:ln>
        </p:spPr>
        <p:txBody>
          <a:bodyPr anchorCtr="0" anchor="b"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9" name="Shape 29"/>
          <p:cNvSpPr txBox="1"/>
          <p:nvPr>
            <p:ph idx="1" type="body"/>
          </p:nvPr>
        </p:nvSpPr>
        <p:spPr>
          <a:xfrm>
            <a:off x="457200" y="1151037"/>
            <a:ext cx="4039790" cy="480416"/>
          </a:xfrm>
          <a:prstGeom prst="rect">
            <a:avLst/>
          </a:prstGeom>
          <a:noFill/>
          <a:ln>
            <a:noFill/>
          </a:ln>
        </p:spPr>
        <p:txBody>
          <a:bodyPr anchorCtr="0" anchor="b"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
        <p:nvSpPr>
          <p:cNvPr id="30" name="Shape 30"/>
          <p:cNvSpPr txBox="1"/>
          <p:nvPr>
            <p:ph idx="2" type="body"/>
          </p:nvPr>
        </p:nvSpPr>
        <p:spPr>
          <a:xfrm>
            <a:off x="457200" y="1631454"/>
            <a:ext cx="4039790" cy="2962869"/>
          </a:xfrm>
          <a:prstGeom prst="rect">
            <a:avLst/>
          </a:prstGeom>
          <a:noFill/>
          <a:ln>
            <a:noFill/>
          </a:ln>
        </p:spPr>
        <p:txBody>
          <a:bodyPr anchorCtr="0" anchor="t"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1" name="Shape 31"/>
          <p:cNvSpPr txBox="1"/>
          <p:nvPr>
            <p:ph idx="3" type="body"/>
          </p:nvPr>
        </p:nvSpPr>
        <p:spPr>
          <a:xfrm>
            <a:off x="4645223" y="1151037"/>
            <a:ext cx="4041576" cy="480416"/>
          </a:xfrm>
          <a:prstGeom prst="rect">
            <a:avLst/>
          </a:prstGeom>
          <a:noFill/>
          <a:ln>
            <a:noFill/>
          </a:ln>
        </p:spPr>
        <p:txBody>
          <a:bodyPr anchorCtr="0" anchor="b" bIns="51425" lIns="51425" rIns="51425" tIns="51425"/>
          <a:lstStyle>
            <a:lvl1pPr indent="0" marL="0" rtl="0">
              <a:spcBef>
                <a:spcPts val="0"/>
              </a:spcBef>
              <a:buFont typeface="Cabin"/>
              <a:buNone/>
              <a:defRPr/>
            </a:lvl1pPr>
            <a:lvl2pPr indent="0" marL="254000" rtl="0">
              <a:spcBef>
                <a:spcPts val="0"/>
              </a:spcBef>
              <a:buFont typeface="Cabin"/>
              <a:buNone/>
              <a:defRPr/>
            </a:lvl2pPr>
            <a:lvl3pPr indent="0" marL="520700" rtl="0">
              <a:spcBef>
                <a:spcPts val="0"/>
              </a:spcBef>
              <a:buFont typeface="Cabin"/>
              <a:buNone/>
              <a:defRPr/>
            </a:lvl3pPr>
            <a:lvl4pPr indent="0" marL="774700" rtl="0">
              <a:spcBef>
                <a:spcPts val="0"/>
              </a:spcBef>
              <a:buFont typeface="Cabin"/>
              <a:buNone/>
              <a:defRPr/>
            </a:lvl4pPr>
            <a:lvl5pPr indent="0" marL="1028700" rtl="0">
              <a:spcBef>
                <a:spcPts val="0"/>
              </a:spcBef>
              <a:buFont typeface="Cabin"/>
              <a:buNone/>
              <a:defRPr/>
            </a:lvl5pPr>
            <a:lvl6pPr indent="0" marL="1282700" rtl="0">
              <a:spcBef>
                <a:spcPts val="0"/>
              </a:spcBef>
              <a:buFont typeface="Cabin"/>
              <a:buNone/>
              <a:defRPr/>
            </a:lvl6pPr>
            <a:lvl7pPr indent="0" marL="1549400" rtl="0">
              <a:spcBef>
                <a:spcPts val="0"/>
              </a:spcBef>
              <a:buFont typeface="Cabin"/>
              <a:buNone/>
              <a:defRPr/>
            </a:lvl7pPr>
            <a:lvl8pPr indent="0" marL="1803400" rtl="0">
              <a:spcBef>
                <a:spcPts val="0"/>
              </a:spcBef>
              <a:buFont typeface="Cabin"/>
              <a:buNone/>
              <a:defRPr/>
            </a:lvl8pPr>
            <a:lvl9pPr indent="0" marL="2057400" rtl="0">
              <a:spcBef>
                <a:spcPts val="0"/>
              </a:spcBef>
              <a:buFont typeface="Cabin"/>
              <a:buNone/>
              <a:defRPr/>
            </a:lvl9pPr>
          </a:lstStyle>
          <a:p/>
        </p:txBody>
      </p:sp>
      <p:sp>
        <p:nvSpPr>
          <p:cNvPr id="32" name="Shape 32"/>
          <p:cNvSpPr txBox="1"/>
          <p:nvPr>
            <p:ph idx="4" type="body"/>
          </p:nvPr>
        </p:nvSpPr>
        <p:spPr>
          <a:xfrm>
            <a:off x="4645223" y="1631454"/>
            <a:ext cx="4041576" cy="2962869"/>
          </a:xfrm>
          <a:prstGeom prst="rect">
            <a:avLst/>
          </a:prstGeom>
          <a:noFill/>
          <a:ln>
            <a:noFill/>
          </a:ln>
        </p:spPr>
        <p:txBody>
          <a:bodyPr anchorCtr="0" anchor="t"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3" name="Shape 33"/>
        <p:cNvGrpSpPr/>
        <p:nvPr/>
      </p:nvGrpSpPr>
      <p:grpSpPr>
        <a:xfrm>
          <a:off x="0" y="0"/>
          <a:ext cx="0" cy="0"/>
          <a:chOff x="0" y="0"/>
          <a:chExt cx="0" cy="0"/>
        </a:xfrm>
      </p:grpSpPr>
      <p:sp>
        <p:nvSpPr>
          <p:cNvPr id="34" name="Shape 34"/>
          <p:cNvSpPr txBox="1"/>
          <p:nvPr>
            <p:ph type="title"/>
          </p:nvPr>
        </p:nvSpPr>
        <p:spPr>
          <a:xfrm>
            <a:off x="650081" y="864393"/>
            <a:ext cx="7836693" cy="1735930"/>
          </a:xfrm>
          <a:prstGeom prst="rect">
            <a:avLst/>
          </a:prstGeom>
          <a:noFill/>
          <a:ln>
            <a:noFill/>
          </a:ln>
        </p:spPr>
        <p:txBody>
          <a:bodyPr anchorCtr="0" anchor="b" bIns="51425" lIns="51425" rIns="51425" tIns="51425"/>
          <a:lstStyle>
            <a:lvl1pPr rtl="0" algn="ctr">
              <a:spcBef>
                <a:spcPts val="0"/>
              </a:spcBef>
              <a:spcAft>
                <a:spcPts val="0"/>
              </a:spcAft>
              <a:defRPr/>
            </a:lvl1pPr>
            <a:lvl2pPr rtl="0" algn="ctr">
              <a:spcBef>
                <a:spcPts val="0"/>
              </a:spcBef>
              <a:spcAft>
                <a:spcPts val="0"/>
              </a:spcAft>
              <a:defRPr/>
            </a:lvl2pPr>
            <a:lvl3pPr rtl="0" algn="ctr">
              <a:spcBef>
                <a:spcPts val="0"/>
              </a:spcBef>
              <a:spcAft>
                <a:spcPts val="0"/>
              </a:spcAft>
              <a:defRPr/>
            </a:lvl3pPr>
            <a:lvl4pPr rtl="0" algn="ctr">
              <a:spcBef>
                <a:spcPts val="0"/>
              </a:spcBef>
              <a:spcAft>
                <a:spcPts val="0"/>
              </a:spcAft>
              <a:defRPr/>
            </a:lvl4pPr>
            <a:lvl5pPr rtl="0" algn="ctr">
              <a:spcBef>
                <a:spcPts val="0"/>
              </a:spcBef>
              <a:spcAft>
                <a:spcPts val="0"/>
              </a:spcAft>
              <a:defRPr/>
            </a:lvl5pPr>
            <a:lvl6pPr marL="254000" rtl="0" algn="ctr">
              <a:spcBef>
                <a:spcPts val="0"/>
              </a:spcBef>
              <a:spcAft>
                <a:spcPts val="0"/>
              </a:spcAft>
              <a:defRPr/>
            </a:lvl6pPr>
            <a:lvl7pPr marL="520700" rtl="0" algn="ctr">
              <a:spcBef>
                <a:spcPts val="0"/>
              </a:spcBef>
              <a:spcAft>
                <a:spcPts val="0"/>
              </a:spcAft>
              <a:defRPr/>
            </a:lvl7pPr>
            <a:lvl8pPr marL="774700" rtl="0" algn="ctr">
              <a:spcBef>
                <a:spcPts val="0"/>
              </a:spcBef>
              <a:spcAft>
                <a:spcPts val="0"/>
              </a:spcAft>
              <a:defRPr/>
            </a:lvl8pPr>
            <a:lvl9pPr marL="1028700" rtl="0" algn="ctr">
              <a:spcBef>
                <a:spcPts val="0"/>
              </a:spcBef>
              <a:spcAft>
                <a:spcPts val="0"/>
              </a:spcAft>
              <a:defRPr/>
            </a:lvl9pPr>
          </a:lstStyle>
          <a:p/>
        </p:txBody>
      </p:sp>
      <p:sp>
        <p:nvSpPr>
          <p:cNvPr id="35" name="Shape 35"/>
          <p:cNvSpPr txBox="1"/>
          <p:nvPr>
            <p:ph idx="1" type="body"/>
          </p:nvPr>
        </p:nvSpPr>
        <p:spPr>
          <a:xfrm>
            <a:off x="650081" y="2650331"/>
            <a:ext cx="3875484" cy="592931"/>
          </a:xfrm>
          <a:prstGeom prst="rect">
            <a:avLst/>
          </a:prstGeom>
          <a:noFill/>
          <a:ln>
            <a:noFill/>
          </a:ln>
        </p:spPr>
        <p:txBody>
          <a:bodyPr anchorCtr="0" anchor="t"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 name="Shape 36"/>
          <p:cNvSpPr txBox="1"/>
          <p:nvPr>
            <p:ph idx="2" type="body"/>
          </p:nvPr>
        </p:nvSpPr>
        <p:spPr>
          <a:xfrm>
            <a:off x="4611290" y="2650331"/>
            <a:ext cx="3875484" cy="592931"/>
          </a:xfrm>
          <a:prstGeom prst="rect">
            <a:avLst/>
          </a:prstGeom>
          <a:noFill/>
          <a:ln>
            <a:noFill/>
          </a:ln>
        </p:spPr>
        <p:txBody>
          <a:bodyPr anchorCtr="0" anchor="t" bIns="51425" lIns="51425" rIns="51425" tIns="5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6.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3.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2" Type="http://schemas.openxmlformats.org/officeDocument/2006/relationships/theme" Target="../theme/theme2.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4" name="Shape 4"/>
        <p:cNvGrpSpPr/>
        <p:nvPr/>
      </p:nvGrpSpPr>
      <p:grpSpPr>
        <a:xfrm>
          <a:off x="0" y="0"/>
          <a:ext cx="0" cy="0"/>
          <a:chOff x="0" y="0"/>
          <a:chExt cx="0" cy="0"/>
        </a:xfrm>
      </p:grpSpPr>
      <p:sp>
        <p:nvSpPr>
          <p:cNvPr id="5" name="Shape 5"/>
          <p:cNvSpPr txBox="1"/>
          <p:nvPr>
            <p:ph type="title"/>
          </p:nvPr>
        </p:nvSpPr>
        <p:spPr>
          <a:xfrm>
            <a:off x="650081" y="864393"/>
            <a:ext cx="7836693" cy="1735930"/>
          </a:xfrm>
          <a:prstGeom prst="rect">
            <a:avLst/>
          </a:prstGeom>
          <a:noFill/>
          <a:ln>
            <a:noFill/>
          </a:ln>
        </p:spPr>
        <p:txBody>
          <a:bodyPr anchorCtr="0" anchor="b" bIns="51425" lIns="51425" rIns="51425" tIns="51425"/>
          <a:lstStyle>
            <a:lvl1pPr indent="0" marL="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1pPr>
            <a:lvl2pPr indent="0" marL="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2pPr>
            <a:lvl3pPr indent="0" marL="0" marR="0" rtl="0" algn="ctr">
              <a:spcBef>
                <a:spcPts val="0"/>
              </a:spcBef>
              <a:spcAft>
                <a:spcPts val="0"/>
              </a:spcAft>
              <a:buSzPct val="80000"/>
              <a:defRPr b="0" baseline="0" i="0" sz="1000" u="none" cap="none" strike="noStrike"/>
            </a:lvl3pPr>
            <a:lvl4pPr indent="0" marL="0" marR="0" rtl="0" algn="ctr">
              <a:spcBef>
                <a:spcPts val="0"/>
              </a:spcBef>
              <a:spcAft>
                <a:spcPts val="0"/>
              </a:spcAft>
              <a:buSzPct val="80000"/>
              <a:defRPr b="0" baseline="0" i="0" sz="1000" u="none" cap="none" strike="noStrike"/>
            </a:lvl4pPr>
            <a:lvl5pPr indent="0" marL="0" marR="0" rtl="0" algn="ctr">
              <a:spcBef>
                <a:spcPts val="0"/>
              </a:spcBef>
              <a:spcAft>
                <a:spcPts val="0"/>
              </a:spcAft>
              <a:buSzPct val="80000"/>
              <a:defRPr b="0" baseline="0" i="0" sz="1000" u="none" cap="none" strike="noStrike"/>
            </a:lvl5pPr>
            <a:lvl6pPr indent="0" marL="254000" marR="0" rtl="0" algn="ctr">
              <a:spcBef>
                <a:spcPts val="0"/>
              </a:spcBef>
              <a:spcAft>
                <a:spcPts val="0"/>
              </a:spcAft>
              <a:buSzPct val="80000"/>
              <a:defRPr b="0" baseline="0" i="0" sz="1000" u="none" cap="none" strike="noStrike"/>
            </a:lvl6pPr>
            <a:lvl7pPr indent="0" marL="520700" marR="0" rtl="0" algn="ctr">
              <a:spcBef>
                <a:spcPts val="0"/>
              </a:spcBef>
              <a:spcAft>
                <a:spcPts val="0"/>
              </a:spcAft>
              <a:buSzPct val="80000"/>
              <a:defRPr b="0" baseline="0" i="0" sz="1000" u="none" cap="none" strike="noStrike"/>
            </a:lvl7pPr>
            <a:lvl8pPr indent="0" marL="774700" marR="0" rtl="0" algn="ctr">
              <a:spcBef>
                <a:spcPts val="0"/>
              </a:spcBef>
              <a:spcAft>
                <a:spcPts val="0"/>
              </a:spcAft>
              <a:buSzPct val="80000"/>
              <a:defRPr b="0" baseline="0" i="0" sz="1000" u="none" cap="none" strike="noStrike"/>
            </a:lvl8pPr>
            <a:lvl9pPr indent="0" marL="1028700" marR="0" rtl="0" algn="ctr">
              <a:spcBef>
                <a:spcPts val="0"/>
              </a:spcBef>
              <a:spcAft>
                <a:spcPts val="0"/>
              </a:spcAft>
              <a:buSzPct val="80000"/>
              <a:defRPr b="0" baseline="0" i="0" sz="1000" u="none" cap="none" strike="noStrike"/>
            </a:lvl9pPr>
          </a:lstStyle>
          <a:p/>
        </p:txBody>
      </p:sp>
      <p:sp>
        <p:nvSpPr>
          <p:cNvPr id="6" name="Shape 6"/>
          <p:cNvSpPr txBox="1"/>
          <p:nvPr>
            <p:ph idx="1" type="body"/>
          </p:nvPr>
        </p:nvSpPr>
        <p:spPr>
          <a:xfrm>
            <a:off x="650081" y="2650331"/>
            <a:ext cx="7836693" cy="592931"/>
          </a:xfrm>
          <a:prstGeom prst="rect">
            <a:avLst/>
          </a:prstGeom>
          <a:noFill/>
          <a:ln>
            <a:noFill/>
          </a:ln>
        </p:spPr>
        <p:txBody>
          <a:bodyPr anchorCtr="0" anchor="t" bIns="51425" lIns="51425" rIns="51425" tIns="51425"/>
          <a:lstStyle>
            <a:lvl1pPr indent="-190500" marL="19050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1pPr>
            <a:lvl2pPr indent="-165100" marL="41910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2pPr>
            <a:lvl3pPr indent="-127000" marL="64770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3pPr>
            <a:lvl4pPr indent="-127000" marL="90170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4pPr>
            <a:lvl5pPr indent="-127000" marL="115570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5pPr>
            <a:lvl6pPr indent="0" marL="25400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6pPr>
            <a:lvl7pPr indent="0" marL="52070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7pPr>
            <a:lvl8pPr indent="0" marL="77470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8pPr>
            <a:lvl9pPr indent="0" marL="102870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51" name="Shape 51"/>
        <p:cNvGrpSpPr/>
        <p:nvPr/>
      </p:nvGrpSpPr>
      <p:grpSpPr>
        <a:xfrm>
          <a:off x="0" y="0"/>
          <a:ext cx="0" cy="0"/>
          <a:chOff x="0" y="0"/>
          <a:chExt cx="0" cy="0"/>
        </a:xfrm>
      </p:grpSpPr>
      <p:sp>
        <p:nvSpPr>
          <p:cNvPr id="52" name="Shape 52"/>
          <p:cNvSpPr txBox="1"/>
          <p:nvPr>
            <p:ph type="title"/>
          </p:nvPr>
        </p:nvSpPr>
        <p:spPr>
          <a:xfrm>
            <a:off x="650081" y="135731"/>
            <a:ext cx="7836693" cy="1293018"/>
          </a:xfrm>
          <a:prstGeom prst="rect">
            <a:avLst/>
          </a:prstGeom>
          <a:noFill/>
          <a:ln>
            <a:noFill/>
          </a:ln>
        </p:spPr>
        <p:txBody>
          <a:bodyPr anchorCtr="0" anchor="ctr" bIns="51425" lIns="51425" rIns="51425" tIns="51425"/>
          <a:lstStyle>
            <a:lvl1pPr indent="0" marL="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1pPr>
            <a:lvl2pPr indent="0" marL="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2pPr>
            <a:lvl3pPr indent="0" marL="0" marR="0" rtl="0" algn="ctr">
              <a:spcBef>
                <a:spcPts val="0"/>
              </a:spcBef>
              <a:spcAft>
                <a:spcPts val="0"/>
              </a:spcAft>
              <a:buSzPct val="80000"/>
              <a:defRPr b="0" baseline="0" i="0" sz="1000" u="none" cap="none" strike="noStrike"/>
            </a:lvl3pPr>
            <a:lvl4pPr indent="0" marL="0" marR="0" rtl="0" algn="ctr">
              <a:spcBef>
                <a:spcPts val="0"/>
              </a:spcBef>
              <a:spcAft>
                <a:spcPts val="0"/>
              </a:spcAft>
              <a:buSzPct val="80000"/>
              <a:defRPr b="0" baseline="0" i="0" sz="1000" u="none" cap="none" strike="noStrike"/>
            </a:lvl4pPr>
            <a:lvl5pPr indent="0" marL="0" marR="0" rtl="0" algn="ctr">
              <a:spcBef>
                <a:spcPts val="0"/>
              </a:spcBef>
              <a:spcAft>
                <a:spcPts val="0"/>
              </a:spcAft>
              <a:buSzPct val="80000"/>
              <a:defRPr b="0" baseline="0" i="0" sz="1000" u="none" cap="none" strike="noStrike"/>
            </a:lvl5pPr>
            <a:lvl6pPr indent="0" marL="254000" marR="0" rtl="0" algn="ctr">
              <a:spcBef>
                <a:spcPts val="0"/>
              </a:spcBef>
              <a:spcAft>
                <a:spcPts val="0"/>
              </a:spcAft>
              <a:buSzPct val="80000"/>
              <a:defRPr b="0" baseline="0" i="0" sz="1000" u="none" cap="none" strike="noStrike"/>
            </a:lvl6pPr>
            <a:lvl7pPr indent="0" marL="520700" marR="0" rtl="0" algn="ctr">
              <a:spcBef>
                <a:spcPts val="0"/>
              </a:spcBef>
              <a:spcAft>
                <a:spcPts val="0"/>
              </a:spcAft>
              <a:buSzPct val="80000"/>
              <a:defRPr b="0" baseline="0" i="0" sz="1000" u="none" cap="none" strike="noStrike"/>
            </a:lvl7pPr>
            <a:lvl8pPr indent="0" marL="774700" marR="0" rtl="0" algn="ctr">
              <a:spcBef>
                <a:spcPts val="0"/>
              </a:spcBef>
              <a:spcAft>
                <a:spcPts val="0"/>
              </a:spcAft>
              <a:buSzPct val="80000"/>
              <a:defRPr b="0" baseline="0" i="0" sz="1000" u="none" cap="none" strike="noStrike"/>
            </a:lvl8pPr>
            <a:lvl9pPr indent="0" marL="1028700" marR="0" rtl="0" algn="ctr">
              <a:spcBef>
                <a:spcPts val="0"/>
              </a:spcBef>
              <a:spcAft>
                <a:spcPts val="0"/>
              </a:spcAft>
              <a:buSzPct val="80000"/>
              <a:defRPr b="0" baseline="0" i="0" sz="1000" u="none" cap="none" strike="noStrike"/>
            </a:lvl9pPr>
          </a:lstStyle>
          <a:p/>
        </p:txBody>
      </p:sp>
      <p:sp>
        <p:nvSpPr>
          <p:cNvPr id="53" name="Shape 53"/>
          <p:cNvSpPr txBox="1"/>
          <p:nvPr>
            <p:ph idx="1" type="body"/>
          </p:nvPr>
        </p:nvSpPr>
        <p:spPr>
          <a:xfrm>
            <a:off x="650081" y="1464468"/>
            <a:ext cx="7836693" cy="3207543"/>
          </a:xfrm>
          <a:prstGeom prst="rect">
            <a:avLst/>
          </a:prstGeom>
          <a:noFill/>
          <a:ln>
            <a:noFill/>
          </a:ln>
        </p:spPr>
        <p:txBody>
          <a:bodyPr anchorCtr="0" anchor="ctr" bIns="51425" lIns="51425" rIns="51425" tIns="51425"/>
          <a:lstStyle>
            <a:lvl1pPr indent="-38100" marL="4064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1pPr>
            <a:lvl2pPr indent="-25400" marL="5588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2pPr>
            <a:lvl3pPr indent="-25400" marL="7239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3pPr>
            <a:lvl4pPr indent="-38100" marL="9017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4pPr>
            <a:lvl5pPr indent="-38100" marL="10668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5pPr>
            <a:lvl6pPr indent="-38100" marL="13208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6pPr>
            <a:lvl7pPr indent="-25400" marL="15748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7pPr>
            <a:lvl8pPr indent="-38100" marL="18415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8pPr>
            <a:lvl9pPr indent="-38100" marL="20955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452" name="Shape 452"/>
        <p:cNvGrpSpPr/>
        <p:nvPr/>
      </p:nvGrpSpPr>
      <p:grpSpPr>
        <a:xfrm>
          <a:off x="0" y="0"/>
          <a:ext cx="0" cy="0"/>
          <a:chOff x="0" y="0"/>
          <a:chExt cx="0" cy="0"/>
        </a:xfrm>
      </p:grpSpPr>
      <p:sp>
        <p:nvSpPr>
          <p:cNvPr id="453" name="Shape 453"/>
          <p:cNvSpPr txBox="1"/>
          <p:nvPr>
            <p:ph type="title"/>
          </p:nvPr>
        </p:nvSpPr>
        <p:spPr>
          <a:xfrm>
            <a:off x="650081" y="1564481"/>
            <a:ext cx="7836693" cy="2007393"/>
          </a:xfrm>
          <a:prstGeom prst="rect">
            <a:avLst/>
          </a:prstGeom>
          <a:noFill/>
          <a:ln>
            <a:noFill/>
          </a:ln>
        </p:spPr>
        <p:txBody>
          <a:bodyPr anchorCtr="0" anchor="ctr" bIns="51425" lIns="51425" rIns="51425" tIns="51425"/>
          <a:lstStyle>
            <a:lvl1pPr indent="0" marL="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1pPr>
            <a:lvl2pPr indent="0" marL="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2pPr>
            <a:lvl3pPr indent="0" marL="0" marR="0" rtl="0" algn="ctr">
              <a:spcBef>
                <a:spcPts val="0"/>
              </a:spcBef>
              <a:spcAft>
                <a:spcPts val="0"/>
              </a:spcAft>
              <a:buSzPct val="80000"/>
              <a:defRPr b="0" baseline="0" i="0" sz="1000" u="none" cap="none" strike="noStrike"/>
            </a:lvl3pPr>
            <a:lvl4pPr indent="0" marL="0" marR="0" rtl="0" algn="ctr">
              <a:spcBef>
                <a:spcPts val="0"/>
              </a:spcBef>
              <a:spcAft>
                <a:spcPts val="0"/>
              </a:spcAft>
              <a:buSzPct val="80000"/>
              <a:defRPr b="0" baseline="0" i="0" sz="1000" u="none" cap="none" strike="noStrike"/>
            </a:lvl4pPr>
            <a:lvl5pPr indent="0" marL="0" marR="0" rtl="0" algn="ctr">
              <a:spcBef>
                <a:spcPts val="0"/>
              </a:spcBef>
              <a:spcAft>
                <a:spcPts val="0"/>
              </a:spcAft>
              <a:buSzPct val="80000"/>
              <a:defRPr b="0" baseline="0" i="0" sz="1000" u="none" cap="none" strike="noStrike"/>
            </a:lvl5pPr>
            <a:lvl6pPr indent="0" marL="254000" marR="0" rtl="0" algn="ctr">
              <a:spcBef>
                <a:spcPts val="0"/>
              </a:spcBef>
              <a:spcAft>
                <a:spcPts val="0"/>
              </a:spcAft>
              <a:buSzPct val="80000"/>
              <a:defRPr b="0" baseline="0" i="0" sz="1000" u="none" cap="none" strike="noStrike"/>
            </a:lvl6pPr>
            <a:lvl7pPr indent="0" marL="520700" marR="0" rtl="0" algn="ctr">
              <a:spcBef>
                <a:spcPts val="0"/>
              </a:spcBef>
              <a:spcAft>
                <a:spcPts val="0"/>
              </a:spcAft>
              <a:buSzPct val="80000"/>
              <a:defRPr b="0" baseline="0" i="0" sz="1000" u="none" cap="none" strike="noStrike"/>
            </a:lvl7pPr>
            <a:lvl8pPr indent="0" marL="774700" marR="0" rtl="0" algn="ctr">
              <a:spcBef>
                <a:spcPts val="0"/>
              </a:spcBef>
              <a:spcAft>
                <a:spcPts val="0"/>
              </a:spcAft>
              <a:buSzPct val="80000"/>
              <a:defRPr b="0" baseline="0" i="0" sz="1000" u="none" cap="none" strike="noStrike"/>
            </a:lvl8pPr>
            <a:lvl9pPr indent="0" marL="1028700" marR="0" rtl="0" algn="ctr">
              <a:spcBef>
                <a:spcPts val="0"/>
              </a:spcBef>
              <a:spcAft>
                <a:spcPts val="0"/>
              </a:spcAft>
              <a:buSzPct val="80000"/>
              <a:defRPr b="0" baseline="0" i="0" sz="1000" u="none" cap="none" strike="noStrike"/>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951" name="Shape 951"/>
        <p:cNvGrpSpPr/>
        <p:nvPr/>
      </p:nvGrpSpPr>
      <p:grpSpPr>
        <a:xfrm>
          <a:off x="0" y="0"/>
          <a:ext cx="0" cy="0"/>
          <a:chOff x="0" y="0"/>
          <a:chExt cx="0" cy="0"/>
        </a:xfrm>
      </p:grpSpPr>
      <p:sp>
        <p:nvSpPr>
          <p:cNvPr id="952" name="Shape 952"/>
          <p:cNvSpPr txBox="1"/>
          <p:nvPr>
            <p:ph type="title"/>
          </p:nvPr>
        </p:nvSpPr>
        <p:spPr>
          <a:xfrm>
            <a:off x="650081" y="135731"/>
            <a:ext cx="7836750" cy="1292962"/>
          </a:xfrm>
          <a:prstGeom prst="rect">
            <a:avLst/>
          </a:prstGeom>
          <a:noFill/>
          <a:ln>
            <a:noFill/>
          </a:ln>
        </p:spPr>
        <p:txBody>
          <a:bodyPr anchorCtr="0" anchor="ctr" bIns="51425" lIns="51425" rIns="51425" tIns="51425"/>
          <a:lstStyle>
            <a:lvl1pPr indent="0" marL="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1pPr>
            <a:lvl2pPr indent="0" marL="0" marR="0" rtl="0" algn="ctr">
              <a:lnSpc>
                <a:spcPct val="100000"/>
              </a:lnSpc>
              <a:spcBef>
                <a:spcPts val="0"/>
              </a:spcBef>
              <a:spcAft>
                <a:spcPts val="0"/>
              </a:spcAft>
              <a:buClr>
                <a:srgbClr val="000000"/>
              </a:buClr>
              <a:buSzPct val="100000"/>
              <a:buFont typeface="Arial"/>
              <a:buNone/>
              <a:defRPr b="0" baseline="0" i="0" sz="800" u="none" cap="none" strike="noStrike">
                <a:solidFill>
                  <a:srgbClr val="000000"/>
                </a:solidFill>
                <a:latin typeface="Arial"/>
                <a:ea typeface="Arial"/>
                <a:cs typeface="Arial"/>
                <a:sym typeface="Arial"/>
                <a:rtl val="0"/>
              </a:defRPr>
            </a:lvl2pPr>
            <a:lvl3pPr indent="0" marL="0" marR="0" rtl="0" algn="ctr">
              <a:spcBef>
                <a:spcPts val="0"/>
              </a:spcBef>
              <a:spcAft>
                <a:spcPts val="0"/>
              </a:spcAft>
              <a:buSzPct val="80000"/>
              <a:defRPr b="0" baseline="0" i="0" sz="1000" u="none" cap="none" strike="noStrike"/>
            </a:lvl3pPr>
            <a:lvl4pPr indent="0" marL="0" marR="0" rtl="0" algn="ctr">
              <a:spcBef>
                <a:spcPts val="0"/>
              </a:spcBef>
              <a:spcAft>
                <a:spcPts val="0"/>
              </a:spcAft>
              <a:buSzPct val="80000"/>
              <a:defRPr b="0" baseline="0" i="0" sz="1000" u="none" cap="none" strike="noStrike"/>
            </a:lvl4pPr>
            <a:lvl5pPr indent="0" marL="0" marR="0" rtl="0" algn="ctr">
              <a:spcBef>
                <a:spcPts val="0"/>
              </a:spcBef>
              <a:spcAft>
                <a:spcPts val="0"/>
              </a:spcAft>
              <a:buSzPct val="80000"/>
              <a:defRPr b="0" baseline="0" i="0" sz="1000" u="none" cap="none" strike="noStrike"/>
            </a:lvl5pPr>
            <a:lvl6pPr indent="0" marL="254000" marR="0" rtl="0" algn="ctr">
              <a:spcBef>
                <a:spcPts val="0"/>
              </a:spcBef>
              <a:spcAft>
                <a:spcPts val="0"/>
              </a:spcAft>
              <a:buSzPct val="80000"/>
              <a:defRPr b="0" baseline="0" i="0" sz="1000" u="none" cap="none" strike="noStrike"/>
            </a:lvl6pPr>
            <a:lvl7pPr indent="0" marL="520700" marR="0" rtl="0" algn="ctr">
              <a:spcBef>
                <a:spcPts val="0"/>
              </a:spcBef>
              <a:spcAft>
                <a:spcPts val="0"/>
              </a:spcAft>
              <a:buSzPct val="80000"/>
              <a:defRPr b="0" baseline="0" i="0" sz="1000" u="none" cap="none" strike="noStrike"/>
            </a:lvl7pPr>
            <a:lvl8pPr indent="0" marL="774700" marR="0" rtl="0" algn="ctr">
              <a:spcBef>
                <a:spcPts val="0"/>
              </a:spcBef>
              <a:spcAft>
                <a:spcPts val="0"/>
              </a:spcAft>
              <a:buSzPct val="80000"/>
              <a:defRPr b="0" baseline="0" i="0" sz="1000" u="none" cap="none" strike="noStrike"/>
            </a:lvl8pPr>
            <a:lvl9pPr indent="0" marL="1028700" marR="0" rtl="0" algn="ctr">
              <a:spcBef>
                <a:spcPts val="0"/>
              </a:spcBef>
              <a:spcAft>
                <a:spcPts val="0"/>
              </a:spcAft>
              <a:buSzPct val="80000"/>
              <a:defRPr b="0" baseline="0" i="0" sz="1000" u="none" cap="none" strike="noStrike"/>
            </a:lvl9pPr>
          </a:lstStyle>
          <a:p/>
        </p:txBody>
      </p:sp>
      <p:sp>
        <p:nvSpPr>
          <p:cNvPr id="953" name="Shape 953"/>
          <p:cNvSpPr txBox="1"/>
          <p:nvPr>
            <p:ph idx="1" type="body"/>
          </p:nvPr>
        </p:nvSpPr>
        <p:spPr>
          <a:xfrm>
            <a:off x="650081" y="1464468"/>
            <a:ext cx="7836750" cy="3207599"/>
          </a:xfrm>
          <a:prstGeom prst="rect">
            <a:avLst/>
          </a:prstGeom>
          <a:noFill/>
          <a:ln>
            <a:noFill/>
          </a:ln>
        </p:spPr>
        <p:txBody>
          <a:bodyPr anchorCtr="0" anchor="ctr" bIns="51425" lIns="51425" rIns="51425" tIns="51425"/>
          <a:lstStyle>
            <a:lvl1pPr indent="-38100" marL="4064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1pPr>
            <a:lvl2pPr indent="-25400" marL="5588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2pPr>
            <a:lvl3pPr indent="-25400" marL="7239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3pPr>
            <a:lvl4pPr indent="-38100" marL="9017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4pPr>
            <a:lvl5pPr indent="-38100" marL="10668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5pPr>
            <a:lvl6pPr indent="-38100" marL="13208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6pPr>
            <a:lvl7pPr indent="-25400" marL="15748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7pPr>
            <a:lvl8pPr indent="-38100" marL="18415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8pPr>
            <a:lvl9pPr indent="-38100" marL="2095500" marR="0" rtl="0" algn="l">
              <a:lnSpc>
                <a:spcPct val="100000"/>
              </a:lnSpc>
              <a:spcBef>
                <a:spcPts val="2000"/>
              </a:spcBef>
              <a:spcAft>
                <a:spcPts val="0"/>
              </a:spcAft>
              <a:buClr>
                <a:schemeClr val="lt1"/>
              </a:buClr>
              <a:buSzPct val="100000"/>
              <a:buFont typeface="Cabin"/>
              <a:buChar char="•"/>
              <a:defRPr b="0" baseline="0" i="0" sz="800" u="none" cap="none" strike="noStrike">
                <a:solidFill>
                  <a:srgbClr val="000000"/>
                </a:solidFill>
                <a:latin typeface="Arial"/>
                <a:ea typeface="Arial"/>
                <a:cs typeface="Arial"/>
                <a:sym typeface="Arial"/>
                <a:rtl val="0"/>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99" name="Shape 999"/>
        <p:cNvGrpSpPr/>
        <p:nvPr/>
      </p:nvGrpSpPr>
      <p:grpSpPr>
        <a:xfrm>
          <a:off x="0" y="0"/>
          <a:ext cx="0" cy="0"/>
          <a:chOff x="0" y="0"/>
          <a:chExt cx="0" cy="0"/>
        </a:xfrm>
      </p:grpSpPr>
      <p:sp>
        <p:nvSpPr>
          <p:cNvPr id="1000" name="Shape 1000"/>
          <p:cNvSpPr txBox="1"/>
          <p:nvPr>
            <p:ph type="title"/>
          </p:nvPr>
        </p:nvSpPr>
        <p:spPr>
          <a:xfrm>
            <a:off x="311700" y="445025"/>
            <a:ext cx="8520599" cy="572699"/>
          </a:xfrm>
          <a:prstGeom prst="rect">
            <a:avLst/>
          </a:prstGeom>
          <a:noFill/>
          <a:ln>
            <a:noFill/>
          </a:ln>
        </p:spPr>
        <p:txBody>
          <a:bodyPr anchorCtr="0" anchor="t" bIns="91425" lIns="91425" rIns="91425" tIns="91425"/>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p:txBody>
      </p:sp>
      <p:sp>
        <p:nvSpPr>
          <p:cNvPr id="1001" name="Shape 1001"/>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p:txBody>
      </p:sp>
      <p:sp>
        <p:nvSpPr>
          <p:cNvPr id="1002" name="Shape 100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 Id="rId4" Type="http://schemas.openxmlformats.org/officeDocument/2006/relationships/hyperlink" Target="www.pythonlear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0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08.png"/><Relationship Id="rId13" Type="http://schemas.openxmlformats.org/officeDocument/2006/relationships/image" Target="../media/image12.png"/><Relationship Id="rId12"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04.png"/><Relationship Id="rId9" Type="http://schemas.openxmlformats.org/officeDocument/2006/relationships/image" Target="../media/image13.png"/><Relationship Id="rId15" Type="http://schemas.openxmlformats.org/officeDocument/2006/relationships/image" Target="../media/image15.png"/><Relationship Id="rId14" Type="http://schemas.openxmlformats.org/officeDocument/2006/relationships/image" Target="../media/image16.png"/><Relationship Id="rId17" Type="http://schemas.openxmlformats.org/officeDocument/2006/relationships/image" Target="../media/image18.png"/><Relationship Id="rId16"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06.png"/><Relationship Id="rId7" Type="http://schemas.openxmlformats.org/officeDocument/2006/relationships/image" Target="../media/image07.png"/><Relationship Id="rId8"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addons.mozilla.org/en-US/firefox/addon/sqlite-manager/" TargetMode="External"/><Relationship Id="rId4"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0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0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0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5.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00.jpg"/><Relationship Id="rId4" Type="http://schemas.openxmlformats.org/officeDocument/2006/relationships/hyperlink" Target="http://en.wikipedia.org/wiki/Row_(databa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0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50.png"/><Relationship Id="rId4" Type="http://schemas.openxmlformats.org/officeDocument/2006/relationships/image" Target="../media/image35.png"/><Relationship Id="rId5"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54.png"/><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31.jpg"/><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59.png"/><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63.png"/><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0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4.xml"/><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66.jpg"/><Relationship Id="rId6" Type="http://schemas.openxmlformats.org/officeDocument/2006/relationships/image" Target="../media/image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 name="Shape 46"/>
        <p:cNvGrpSpPr/>
        <p:nvPr/>
      </p:nvGrpSpPr>
      <p:grpSpPr>
        <a:xfrm>
          <a:off x="0" y="0"/>
          <a:ext cx="0" cy="0"/>
          <a:chOff x="0" y="0"/>
          <a:chExt cx="0" cy="0"/>
        </a:xfrm>
      </p:grpSpPr>
      <p:sp>
        <p:nvSpPr>
          <p:cNvPr id="47" name="Shape 47"/>
          <p:cNvSpPr txBox="1"/>
          <p:nvPr>
            <p:ph type="title"/>
          </p:nvPr>
        </p:nvSpPr>
        <p:spPr>
          <a:xfrm>
            <a:off x="650081" y="707231"/>
            <a:ext cx="7836693" cy="1893093"/>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FF00FF"/>
                </a:solidFill>
                <a:latin typeface="Cabin"/>
                <a:ea typeface="Cabin"/>
                <a:cs typeface="Cabin"/>
                <a:sym typeface="Cabin"/>
                <a:rtl val="0"/>
              </a:rPr>
              <a:t>Relational Databases</a:t>
            </a:r>
            <a:br>
              <a:rPr b="0" baseline="0" i="0" lang="en" sz="4300" u="none" cap="none" strike="noStrike">
                <a:solidFill>
                  <a:srgbClr val="FF00FF"/>
                </a:solidFill>
                <a:latin typeface="Cabin"/>
                <a:ea typeface="Cabin"/>
                <a:cs typeface="Cabin"/>
                <a:sym typeface="Cabin"/>
                <a:rtl val="0"/>
              </a:rPr>
            </a:br>
            <a:r>
              <a:rPr b="0" baseline="0" i="0" lang="en" sz="4300" u="none" cap="none" strike="noStrike">
                <a:solidFill>
                  <a:srgbClr val="FF00FF"/>
                </a:solidFill>
                <a:latin typeface="Cabin"/>
                <a:ea typeface="Cabin"/>
                <a:cs typeface="Cabin"/>
                <a:sym typeface="Cabin"/>
                <a:rtl val="0"/>
              </a:rPr>
              <a:t>and SQLite</a:t>
            </a:r>
          </a:p>
        </p:txBody>
      </p:sp>
      <p:sp>
        <p:nvSpPr>
          <p:cNvPr id="48" name="Shape 48"/>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1800" u="none" cap="none" strike="noStrike">
                <a:solidFill>
                  <a:schemeClr val="lt1"/>
                </a:solidFill>
                <a:latin typeface="Cabin"/>
                <a:ea typeface="Cabin"/>
                <a:cs typeface="Cabin"/>
                <a:sym typeface="Cabin"/>
                <a:rtl val="0"/>
              </a:rPr>
              <a:t>Charles Severance</a:t>
            </a:r>
          </a:p>
          <a:p>
            <a:pPr indent="-190500" lvl="0" marL="19050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pic>
        <p:nvPicPr>
          <p:cNvPr id="49" name="Shape 49"/>
          <p:cNvPicPr preferRelativeResize="0"/>
          <p:nvPr/>
        </p:nvPicPr>
        <p:blipFill rotWithShape="1">
          <a:blip r:embed="rId3">
            <a:alphaModFix/>
          </a:blip>
          <a:srcRect b="0" l="0" r="0" t="0"/>
          <a:stretch/>
        </p:blipFill>
        <p:spPr>
          <a:xfrm>
            <a:off x="7848822" y="4503690"/>
            <a:ext cx="997480" cy="338511"/>
          </a:xfrm>
          <a:prstGeom prst="rect">
            <a:avLst/>
          </a:prstGeom>
          <a:noFill/>
          <a:ln>
            <a:noFill/>
          </a:ln>
        </p:spPr>
      </p:pic>
      <p:sp>
        <p:nvSpPr>
          <p:cNvPr id="50" name="Shape 50"/>
          <p:cNvSpPr txBox="1"/>
          <p:nvPr/>
        </p:nvSpPr>
        <p:spPr>
          <a:xfrm>
            <a:off x="2295815" y="4364831"/>
            <a:ext cx="4518112" cy="5715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1800" u="none" cap="none" strike="noStrike">
                <a:solidFill>
                  <a:srgbClr val="FFFF00"/>
                </a:solidFill>
                <a:latin typeface="Cabin"/>
                <a:ea typeface="Cabin"/>
                <a:cs typeface="Cabin"/>
                <a:sym typeface="Cabin"/>
                <a:rtl val="0"/>
              </a:rPr>
              <a:t>Python for Informatics: Exploring Information</a:t>
            </a:r>
          </a:p>
          <a:p>
            <a:pPr indent="0" lvl="0" marL="0" marR="0" rtl="0" algn="ctr">
              <a:lnSpc>
                <a:spcPct val="100000"/>
              </a:lnSpc>
              <a:spcBef>
                <a:spcPts val="0"/>
              </a:spcBef>
              <a:spcAft>
                <a:spcPts val="0"/>
              </a:spcAft>
              <a:buClr>
                <a:srgbClr val="FFFF00"/>
              </a:buClr>
              <a:buSzPct val="25000"/>
              <a:buFont typeface="Cabin"/>
              <a:buNone/>
            </a:pPr>
            <a:r>
              <a:rPr b="0" baseline="0" i="0" lang="en" sz="1800" u="sng" cap="none" strike="noStrike">
                <a:solidFill>
                  <a:schemeClr val="hlink"/>
                </a:solidFill>
                <a:latin typeface="Cabin"/>
                <a:ea typeface="Cabin"/>
                <a:cs typeface="Cabin"/>
                <a:sym typeface="Cabin"/>
                <a:hlinkClick r:id="rId4"/>
                <a:rtl val="0"/>
              </a:rPr>
              <a:t>www.pythonlearn.com</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4300" u="none" cap="none" strike="noStrike">
                <a:solidFill>
                  <a:srgbClr val="FFFF00"/>
                </a:solidFill>
                <a:latin typeface="Cabin"/>
                <a:ea typeface="Cabin"/>
                <a:cs typeface="Cabin"/>
                <a:sym typeface="Cabin"/>
                <a:rtl val="0"/>
              </a:rPr>
              <a:t>Database Administrator (dba)</a:t>
            </a:r>
          </a:p>
        </p:txBody>
      </p:sp>
      <p:sp>
        <p:nvSpPr>
          <p:cNvPr id="156" name="Shape 156"/>
          <p:cNvSpPr txBox="1"/>
          <p:nvPr/>
        </p:nvSpPr>
        <p:spPr>
          <a:xfrm>
            <a:off x="1757362" y="4622006"/>
            <a:ext cx="615718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http://en.wikipedia.org/wiki/Database_administrator</a:t>
            </a:r>
          </a:p>
        </p:txBody>
      </p:sp>
      <p:sp>
        <p:nvSpPr>
          <p:cNvPr id="157" name="Shape 157"/>
          <p:cNvSpPr txBox="1"/>
          <p:nvPr/>
        </p:nvSpPr>
        <p:spPr>
          <a:xfrm>
            <a:off x="851456" y="1400175"/>
            <a:ext cx="7378762" cy="27646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000" u="none" cap="none" strike="noStrike">
                <a:solidFill>
                  <a:srgbClr val="00FF00"/>
                </a:solidFill>
                <a:latin typeface="Cabin"/>
                <a:ea typeface="Cabin"/>
                <a:cs typeface="Cabin"/>
                <a:sym typeface="Cabin"/>
                <a:rtl val="0"/>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4300" u="none" cap="none" strike="noStrike">
                <a:solidFill>
                  <a:srgbClr val="FF7F00"/>
                </a:solidFill>
                <a:latin typeface="Cabin"/>
                <a:ea typeface="Cabin"/>
                <a:cs typeface="Cabin"/>
                <a:sym typeface="Cabin"/>
                <a:rtl val="0"/>
              </a:rPr>
              <a:t>Data Analysis Structure</a:t>
            </a:r>
          </a:p>
        </p:txBody>
      </p:sp>
      <p:sp>
        <p:nvSpPr>
          <p:cNvPr id="163" name="Shape 163"/>
          <p:cNvSpPr txBox="1"/>
          <p:nvPr/>
        </p:nvSpPr>
        <p:spPr>
          <a:xfrm>
            <a:off x="6307931" y="1537553"/>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Database </a:t>
            </a:r>
          </a:p>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File</a:t>
            </a:r>
          </a:p>
        </p:txBody>
      </p:sp>
      <p:sp>
        <p:nvSpPr>
          <p:cNvPr id="164" name="Shape 164"/>
          <p:cNvSpPr txBox="1"/>
          <p:nvPr/>
        </p:nvSpPr>
        <p:spPr>
          <a:xfrm>
            <a:off x="3203204" y="153755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Python</a:t>
            </a:r>
          </a:p>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Programs</a:t>
            </a:r>
          </a:p>
        </p:txBody>
      </p:sp>
      <p:sp>
        <p:nvSpPr>
          <p:cNvPr id="165" name="Shape 165"/>
          <p:cNvSpPr txBox="1"/>
          <p:nvPr/>
        </p:nvSpPr>
        <p:spPr>
          <a:xfrm>
            <a:off x="3638984" y="3910383"/>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You</a:t>
            </a:r>
          </a:p>
        </p:txBody>
      </p:sp>
      <p:sp>
        <p:nvSpPr>
          <p:cNvPr id="166" name="Shape 166"/>
          <p:cNvSpPr txBox="1"/>
          <p:nvPr/>
        </p:nvSpPr>
        <p:spPr>
          <a:xfrm>
            <a:off x="6307931" y="3453183"/>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SQLite</a:t>
            </a:r>
          </a:p>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Browser</a:t>
            </a:r>
          </a:p>
        </p:txBody>
      </p:sp>
      <p:sp>
        <p:nvSpPr>
          <p:cNvPr id="167" name="Shape 167"/>
          <p:cNvSpPr/>
          <p:nvPr/>
        </p:nvSpPr>
        <p:spPr>
          <a:xfrm>
            <a:off x="5396279" y="1701859"/>
            <a:ext cx="854515"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1500" u="none" cap="none" strike="noStrike">
                <a:solidFill>
                  <a:schemeClr val="lt1"/>
                </a:solidFill>
                <a:latin typeface="Cabin"/>
                <a:ea typeface="Cabin"/>
                <a:cs typeface="Cabin"/>
                <a:sym typeface="Cabin"/>
                <a:rtl val="0"/>
              </a:rPr>
              <a:t>SQL</a:t>
            </a:r>
          </a:p>
        </p:txBody>
      </p:sp>
      <p:sp>
        <p:nvSpPr>
          <p:cNvPr id="168" name="Shape 168"/>
          <p:cNvSpPr/>
          <p:nvPr/>
        </p:nvSpPr>
        <p:spPr>
          <a:xfrm rot="5400000">
            <a:off x="7097314" y="2534050"/>
            <a:ext cx="621450"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
        <p:nvSpPr>
          <p:cNvPr id="169" name="Shape 169"/>
          <p:cNvSpPr txBox="1"/>
          <p:nvPr/>
        </p:nvSpPr>
        <p:spPr>
          <a:xfrm>
            <a:off x="7142856" y="2918897"/>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000" u="none" cap="none" strike="noStrike">
                <a:solidFill>
                  <a:schemeClr val="lt1"/>
                </a:solidFill>
                <a:latin typeface="Cabin"/>
                <a:ea typeface="Cabin"/>
                <a:cs typeface="Cabin"/>
                <a:sym typeface="Cabin"/>
                <a:rtl val="0"/>
              </a:rPr>
              <a:t>SQL</a:t>
            </a:r>
          </a:p>
        </p:txBody>
      </p:sp>
      <p:cxnSp>
        <p:nvCxnSpPr>
          <p:cNvPr id="170" name="Shape 170"/>
          <p:cNvCxnSpPr/>
          <p:nvPr/>
        </p:nvCxnSpPr>
        <p:spPr>
          <a:xfrm rot="10800000">
            <a:off x="4249775" y="2787709"/>
            <a:ext cx="0" cy="1122673"/>
          </a:xfrm>
          <a:prstGeom prst="straightConnector1">
            <a:avLst/>
          </a:prstGeom>
          <a:noFill/>
          <a:ln cap="rnd" cmpd="sng" w="63500">
            <a:solidFill>
              <a:schemeClr val="lt1"/>
            </a:solidFill>
            <a:prstDash val="solid"/>
            <a:miter/>
            <a:headEnd len="med" w="med" type="stealth"/>
            <a:tailEnd len="med" w="med" type="stealth"/>
          </a:ln>
        </p:spPr>
      </p:cxnSp>
      <p:cxnSp>
        <p:nvCxnSpPr>
          <p:cNvPr id="171" name="Shape 171"/>
          <p:cNvCxnSpPr/>
          <p:nvPr/>
        </p:nvCxnSpPr>
        <p:spPr>
          <a:xfrm rot="10800000">
            <a:off x="4860565" y="4167558"/>
            <a:ext cx="1384857" cy="0"/>
          </a:xfrm>
          <a:prstGeom prst="straightConnector1">
            <a:avLst/>
          </a:prstGeom>
          <a:noFill/>
          <a:ln cap="rnd" cmpd="sng" w="63500">
            <a:solidFill>
              <a:schemeClr val="lt1"/>
            </a:solidFill>
            <a:prstDash val="solid"/>
            <a:miter/>
            <a:headEnd len="med" w="med" type="stealth"/>
            <a:tailEnd len="med" w="med" type="stealth"/>
          </a:ln>
        </p:spPr>
      </p:cxnSp>
      <p:sp>
        <p:nvSpPr>
          <p:cNvPr id="172" name="Shape 172"/>
          <p:cNvSpPr/>
          <p:nvPr/>
        </p:nvSpPr>
        <p:spPr>
          <a:xfrm>
            <a:off x="1428750" y="1278179"/>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baseline="0" i="0" lang="en" sz="1800" u="none" cap="none" strike="noStrike">
                <a:solidFill>
                  <a:schemeClr val="dk2"/>
                </a:solidFill>
                <a:latin typeface="Arial"/>
                <a:ea typeface="Arial"/>
                <a:cs typeface="Arial"/>
                <a:sym typeface="Arial"/>
                <a:rtl val="0"/>
              </a:rPr>
              <a:t>Input</a:t>
            </a:r>
          </a:p>
          <a:p>
            <a:pPr indent="0" lvl="0" marL="0" marR="0" rtl="0" algn="ctr">
              <a:lnSpc>
                <a:spcPct val="100000"/>
              </a:lnSpc>
              <a:spcBef>
                <a:spcPts val="0"/>
              </a:spcBef>
              <a:spcAft>
                <a:spcPts val="0"/>
              </a:spcAft>
              <a:buClr>
                <a:schemeClr val="dk2"/>
              </a:buClr>
              <a:buSzPct val="25000"/>
              <a:buFont typeface="Arial"/>
              <a:buNone/>
            </a:pPr>
            <a:r>
              <a:rPr b="0" baseline="0" i="0" lang="en" sz="1800" u="none" cap="none" strike="noStrike">
                <a:solidFill>
                  <a:schemeClr val="dk2"/>
                </a:solidFill>
                <a:latin typeface="Arial"/>
                <a:ea typeface="Arial"/>
                <a:cs typeface="Arial"/>
                <a:sym typeface="Arial"/>
                <a:rtl val="0"/>
              </a:rPr>
              <a:t>Files</a:t>
            </a:r>
          </a:p>
        </p:txBody>
      </p:sp>
      <p:sp>
        <p:nvSpPr>
          <p:cNvPr id="173" name="Shape 173"/>
          <p:cNvSpPr/>
          <p:nvPr/>
        </p:nvSpPr>
        <p:spPr>
          <a:xfrm>
            <a:off x="2198076" y="3063022"/>
            <a:ext cx="901211" cy="847360"/>
          </a:xfrm>
          <a:prstGeom prst="can">
            <a:avLst>
              <a:gd fmla="val 25000" name="adj"/>
            </a:avLst>
          </a:prstGeom>
          <a:gradFill>
            <a:gsLst>
              <a:gs pos="0">
                <a:schemeClr val="accent1"/>
              </a:gs>
              <a:gs pos="100000">
                <a:srgbClr val="FFFF63"/>
              </a:gs>
            </a:gsLst>
            <a:lin ang="16200000" scaled="0"/>
          </a:gradFill>
          <a:ln cap="flat" cmpd="sng" w="9525">
            <a:solidFill>
              <a:schemeClr val="accent1"/>
            </a:solidFill>
            <a:prstDash val="solid"/>
            <a:round/>
            <a:headEnd len="med" w="med" type="none"/>
            <a:tailEnd len="med" w="med" type="none"/>
          </a:ln>
        </p:spPr>
        <p:txBody>
          <a:bodyPr anchorCtr="0" anchor="ctr" bIns="25700" lIns="51425" rIns="51425" tIns="25700">
            <a:noAutofit/>
          </a:bodyPr>
          <a:lstStyle/>
          <a:p>
            <a:pPr indent="0" lvl="0" marL="0" marR="0" rtl="0" algn="ctr">
              <a:lnSpc>
                <a:spcPct val="100000"/>
              </a:lnSpc>
              <a:spcBef>
                <a:spcPts val="0"/>
              </a:spcBef>
              <a:spcAft>
                <a:spcPts val="0"/>
              </a:spcAft>
              <a:buClr>
                <a:schemeClr val="dk2"/>
              </a:buClr>
              <a:buSzPct val="25000"/>
              <a:buFont typeface="Arial"/>
              <a:buNone/>
            </a:pPr>
            <a:r>
              <a:rPr b="0" baseline="0" i="0" lang="en" sz="1800" u="none" cap="none" strike="noStrike">
                <a:solidFill>
                  <a:schemeClr val="dk2"/>
                </a:solidFill>
                <a:latin typeface="Arial"/>
                <a:ea typeface="Arial"/>
                <a:cs typeface="Arial"/>
                <a:sym typeface="Arial"/>
                <a:rtl val="0"/>
              </a:rPr>
              <a:t>Output</a:t>
            </a:r>
          </a:p>
          <a:p>
            <a:pPr indent="0" lvl="0" marL="0" marR="0" rtl="0" algn="ctr">
              <a:lnSpc>
                <a:spcPct val="100000"/>
              </a:lnSpc>
              <a:spcBef>
                <a:spcPts val="0"/>
              </a:spcBef>
              <a:spcAft>
                <a:spcPts val="0"/>
              </a:spcAft>
              <a:buClr>
                <a:schemeClr val="dk2"/>
              </a:buClr>
              <a:buSzPct val="25000"/>
              <a:buFont typeface="Arial"/>
              <a:buNone/>
            </a:pPr>
            <a:r>
              <a:rPr b="0" baseline="0" i="0" lang="en" sz="1800" u="none" cap="none" strike="noStrike">
                <a:solidFill>
                  <a:schemeClr val="dk2"/>
                </a:solidFill>
                <a:latin typeface="Arial"/>
                <a:ea typeface="Arial"/>
                <a:cs typeface="Arial"/>
                <a:sym typeface="Arial"/>
                <a:rtl val="0"/>
              </a:rPr>
              <a:t>Files</a:t>
            </a:r>
          </a:p>
        </p:txBody>
      </p:sp>
      <p:sp>
        <p:nvSpPr>
          <p:cNvPr id="174" name="Shape 174"/>
          <p:cNvSpPr txBox="1"/>
          <p:nvPr/>
        </p:nvSpPr>
        <p:spPr>
          <a:xfrm>
            <a:off x="306699" y="2721835"/>
            <a:ext cx="1221581" cy="650024"/>
          </a:xfrm>
          <a:prstGeom prst="rect">
            <a:avLst/>
          </a:prstGeom>
          <a:noFill/>
          <a:ln cap="rnd" cmpd="sng" w="101600">
            <a:solidFill>
              <a:schemeClr val="accent1"/>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R</a:t>
            </a:r>
          </a:p>
        </p:txBody>
      </p:sp>
      <p:sp>
        <p:nvSpPr>
          <p:cNvPr id="175" name="Shape 175"/>
          <p:cNvSpPr txBox="1"/>
          <p:nvPr/>
        </p:nvSpPr>
        <p:spPr>
          <a:xfrm>
            <a:off x="306699" y="3551850"/>
            <a:ext cx="1221581" cy="650024"/>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Excel</a:t>
            </a:r>
          </a:p>
        </p:txBody>
      </p:sp>
      <p:sp>
        <p:nvSpPr>
          <p:cNvPr id="176" name="Shape 176"/>
          <p:cNvSpPr txBox="1"/>
          <p:nvPr/>
        </p:nvSpPr>
        <p:spPr>
          <a:xfrm>
            <a:off x="306699" y="4364095"/>
            <a:ext cx="1221581" cy="650024"/>
          </a:xfrm>
          <a:prstGeom prst="rect">
            <a:avLst/>
          </a:prstGeom>
          <a:noFill/>
          <a:ln cap="rnd" cmpd="sng" w="1016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D3.js</a:t>
            </a:r>
          </a:p>
        </p:txBody>
      </p:sp>
      <p:cxnSp>
        <p:nvCxnSpPr>
          <p:cNvPr id="177" name="Shape 177"/>
          <p:cNvCxnSpPr>
            <a:stCxn id="164" idx="1"/>
            <a:endCxn id="173" idx="1"/>
          </p:cNvCxnSpPr>
          <p:nvPr/>
        </p:nvCxnSpPr>
        <p:spPr>
          <a:xfrm flipH="1">
            <a:off x="2648804" y="2155515"/>
            <a:ext cx="554400" cy="907500"/>
          </a:xfrm>
          <a:prstGeom prst="straightConnector1">
            <a:avLst/>
          </a:prstGeom>
          <a:noFill/>
          <a:ln cap="rnd" cmpd="sng" w="63500">
            <a:solidFill>
              <a:schemeClr val="lt1"/>
            </a:solidFill>
            <a:prstDash val="solid"/>
            <a:miter/>
            <a:headEnd len="med" w="med" type="none"/>
            <a:tailEnd len="lg" w="lg" type="stealth"/>
          </a:ln>
        </p:spPr>
      </p:cxnSp>
      <p:cxnSp>
        <p:nvCxnSpPr>
          <p:cNvPr id="178" name="Shape 178"/>
          <p:cNvCxnSpPr>
            <a:stCxn id="172" idx="4"/>
            <a:endCxn id="164" idx="1"/>
          </p:cNvCxnSpPr>
          <p:nvPr/>
        </p:nvCxnSpPr>
        <p:spPr>
          <a:xfrm>
            <a:off x="2329961" y="1701859"/>
            <a:ext cx="873300" cy="453600"/>
          </a:xfrm>
          <a:prstGeom prst="straightConnector1">
            <a:avLst/>
          </a:prstGeom>
          <a:noFill/>
          <a:ln cap="rnd" cmpd="sng" w="63500">
            <a:solidFill>
              <a:schemeClr val="lt1"/>
            </a:solidFill>
            <a:prstDash val="solid"/>
            <a:miter/>
            <a:headEnd len="med" w="med" type="none"/>
            <a:tailEnd len="lg" w="lg" type="stealth"/>
          </a:ln>
        </p:spPr>
      </p:cxnSp>
      <p:cxnSp>
        <p:nvCxnSpPr>
          <p:cNvPr id="179" name="Shape 179"/>
          <p:cNvCxnSpPr>
            <a:stCxn id="173" idx="2"/>
            <a:endCxn id="174" idx="3"/>
          </p:cNvCxnSpPr>
          <p:nvPr/>
        </p:nvCxnSpPr>
        <p:spPr>
          <a:xfrm rot="10800000">
            <a:off x="1528176" y="3046902"/>
            <a:ext cx="669900" cy="439800"/>
          </a:xfrm>
          <a:prstGeom prst="straightConnector1">
            <a:avLst/>
          </a:prstGeom>
          <a:noFill/>
          <a:ln cap="rnd" cmpd="sng" w="63500">
            <a:solidFill>
              <a:schemeClr val="lt1"/>
            </a:solidFill>
            <a:prstDash val="solid"/>
            <a:miter/>
            <a:headEnd len="med" w="med" type="none"/>
            <a:tailEnd len="lg" w="lg" type="stealth"/>
          </a:ln>
        </p:spPr>
      </p:cxnSp>
      <p:cxnSp>
        <p:nvCxnSpPr>
          <p:cNvPr id="180" name="Shape 180"/>
          <p:cNvCxnSpPr>
            <a:stCxn id="173" idx="2"/>
            <a:endCxn id="175" idx="3"/>
          </p:cNvCxnSpPr>
          <p:nvPr/>
        </p:nvCxnSpPr>
        <p:spPr>
          <a:xfrm flipH="1">
            <a:off x="1528176" y="3486702"/>
            <a:ext cx="669900" cy="390300"/>
          </a:xfrm>
          <a:prstGeom prst="straightConnector1">
            <a:avLst/>
          </a:prstGeom>
          <a:noFill/>
          <a:ln cap="rnd" cmpd="sng" w="63500">
            <a:solidFill>
              <a:schemeClr val="lt1"/>
            </a:solidFill>
            <a:prstDash val="solid"/>
            <a:miter/>
            <a:headEnd len="med" w="med" type="none"/>
            <a:tailEnd len="lg" w="lg" type="stealth"/>
          </a:ln>
        </p:spPr>
      </p:cxnSp>
      <p:cxnSp>
        <p:nvCxnSpPr>
          <p:cNvPr id="181" name="Shape 181"/>
          <p:cNvCxnSpPr>
            <a:stCxn id="173" idx="2"/>
            <a:endCxn id="176" idx="3"/>
          </p:cNvCxnSpPr>
          <p:nvPr/>
        </p:nvCxnSpPr>
        <p:spPr>
          <a:xfrm flipH="1">
            <a:off x="1528176" y="3486702"/>
            <a:ext cx="669900" cy="1202400"/>
          </a:xfrm>
          <a:prstGeom prst="straightConnector1">
            <a:avLst/>
          </a:prstGeom>
          <a:noFill/>
          <a:ln cap="rnd" cmpd="sng" w="63500">
            <a:solidFill>
              <a:schemeClr val="lt1"/>
            </a:solidFill>
            <a:prstDash val="solid"/>
            <a:miter/>
            <a:headEnd len="med" w="med" type="none"/>
            <a:tailEnd len="lg" w="lg" type="stealth"/>
          </a:ln>
        </p:spPr>
      </p:cxn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Database Model</a:t>
            </a:r>
          </a:p>
        </p:txBody>
      </p:sp>
      <p:sp>
        <p:nvSpPr>
          <p:cNvPr id="187" name="Shape 187"/>
          <p:cNvSpPr txBox="1"/>
          <p:nvPr/>
        </p:nvSpPr>
        <p:spPr>
          <a:xfrm>
            <a:off x="2352375" y="4608478"/>
            <a:ext cx="512713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http://en.wikipedia.org/wiki/Database_model</a:t>
            </a:r>
          </a:p>
        </p:txBody>
      </p:sp>
      <p:sp>
        <p:nvSpPr>
          <p:cNvPr id="188" name="Shape 188"/>
          <p:cNvSpPr txBox="1"/>
          <p:nvPr/>
        </p:nvSpPr>
        <p:spPr>
          <a:xfrm>
            <a:off x="1284089" y="1489471"/>
            <a:ext cx="6565049" cy="255740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100" u="none" cap="none" strike="noStrike">
                <a:solidFill>
                  <a:schemeClr val="lt1"/>
                </a:solidFill>
                <a:latin typeface="Cabin"/>
                <a:ea typeface="Cabin"/>
                <a:cs typeface="Cabin"/>
                <a:sym typeface="Cabin"/>
                <a:rtl val="0"/>
              </a:rPr>
              <a:t>A </a:t>
            </a:r>
            <a:r>
              <a:rPr b="0" baseline="0" i="0" lang="en" sz="2100" u="none" cap="none" strike="noStrike">
                <a:solidFill>
                  <a:srgbClr val="00FF00"/>
                </a:solidFill>
                <a:latin typeface="Cabin"/>
                <a:ea typeface="Cabin"/>
                <a:cs typeface="Cabin"/>
                <a:sym typeface="Cabin"/>
                <a:rtl val="0"/>
              </a:rPr>
              <a:t>database model</a:t>
            </a:r>
            <a:r>
              <a:rPr b="0" baseline="0" i="0" lang="en" sz="2100" u="none" cap="none" strike="noStrike">
                <a:solidFill>
                  <a:schemeClr val="lt1"/>
                </a:solidFill>
                <a:latin typeface="Cabin"/>
                <a:ea typeface="Cabin"/>
                <a:cs typeface="Cabin"/>
                <a:sym typeface="Cabin"/>
                <a:rtl val="0"/>
              </a:rPr>
              <a:t> or </a:t>
            </a:r>
            <a:r>
              <a:rPr b="0" baseline="0" i="0" lang="en" sz="2100" u="none" cap="none" strike="noStrike">
                <a:solidFill>
                  <a:srgbClr val="00FF00"/>
                </a:solidFill>
                <a:latin typeface="Cabin"/>
                <a:ea typeface="Cabin"/>
                <a:cs typeface="Cabin"/>
                <a:sym typeface="Cabin"/>
                <a:rtl val="0"/>
              </a:rPr>
              <a:t>database schema</a:t>
            </a:r>
            <a:r>
              <a:rPr b="0" baseline="0" i="0" lang="en" sz="2100" u="none" cap="none" strike="noStrike">
                <a:solidFill>
                  <a:schemeClr val="lt1"/>
                </a:solidFill>
                <a:latin typeface="Cabin"/>
                <a:ea typeface="Cabin"/>
                <a:cs typeface="Cabin"/>
                <a:sym typeface="Cabin"/>
                <a:rtl val="0"/>
              </a:rPr>
              <a:t> is the </a:t>
            </a:r>
            <a:r>
              <a:rPr b="0" baseline="0" i="0" lang="en" sz="2100" u="none" cap="none" strike="noStrike">
                <a:solidFill>
                  <a:srgbClr val="FF00FF"/>
                </a:solidFill>
                <a:latin typeface="Cabin"/>
                <a:ea typeface="Cabin"/>
                <a:cs typeface="Cabin"/>
                <a:sym typeface="Cabin"/>
                <a:rtl val="0"/>
              </a:rPr>
              <a:t>structure or format of a database</a:t>
            </a:r>
            <a:r>
              <a:rPr b="0" baseline="0" i="0" lang="en" sz="2100" u="none" cap="none" strike="noStrike">
                <a:solidFill>
                  <a:schemeClr val="lt1"/>
                </a:solidFill>
                <a:latin typeface="Cabin"/>
                <a:ea typeface="Cabin"/>
                <a:cs typeface="Cabin"/>
                <a:sym typeface="Cabin"/>
                <a:rtl val="0"/>
              </a:rPr>
              <a:t>, described in a formal language supported by the database management system, In other words, a “database model” is the application of a data model when used in conjunction with a database management system.</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Common Database Systems</a:t>
            </a:r>
          </a:p>
        </p:txBody>
      </p:sp>
      <p:sp>
        <p:nvSpPr>
          <p:cNvPr id="194" name="Shape 194"/>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Three Major Database Management Systems in wide use</a:t>
            </a:r>
          </a:p>
          <a:p>
            <a:pPr indent="-266700" lvl="1" marL="5207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rgbClr val="00FF00"/>
                </a:solidFill>
                <a:latin typeface="Cabin"/>
                <a:ea typeface="Cabin"/>
                <a:cs typeface="Cabin"/>
                <a:sym typeface="Cabin"/>
                <a:rtl val="0"/>
              </a:rPr>
              <a:t>Oracle</a:t>
            </a:r>
            <a:r>
              <a:rPr b="0" baseline="0" i="0" lang="en" sz="2000" u="none" cap="none" strike="noStrike">
                <a:solidFill>
                  <a:schemeClr val="lt1"/>
                </a:solidFill>
                <a:latin typeface="Cabin"/>
                <a:ea typeface="Cabin"/>
                <a:cs typeface="Cabin"/>
                <a:sym typeface="Cabin"/>
                <a:rtl val="0"/>
              </a:rPr>
              <a:t> - Large, commercial, enterprise-scale, very very tweakable</a:t>
            </a:r>
          </a:p>
          <a:p>
            <a:pPr indent="-266700" lvl="1" marL="5207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rgbClr val="00FF00"/>
                </a:solidFill>
                <a:latin typeface="Cabin"/>
                <a:ea typeface="Cabin"/>
                <a:cs typeface="Cabin"/>
                <a:sym typeface="Cabin"/>
                <a:rtl val="0"/>
              </a:rPr>
              <a:t>MySql</a:t>
            </a:r>
            <a:r>
              <a:rPr b="0" baseline="0" i="0" lang="en" sz="2000" u="none" cap="none" strike="noStrike">
                <a:solidFill>
                  <a:schemeClr val="lt1"/>
                </a:solidFill>
                <a:latin typeface="Cabin"/>
                <a:ea typeface="Cabin"/>
                <a:cs typeface="Cabin"/>
                <a:sym typeface="Cabin"/>
                <a:rtl val="0"/>
              </a:rPr>
              <a:t> - Simpler but very fast and scalable - commercial open source</a:t>
            </a:r>
          </a:p>
          <a:p>
            <a:pPr indent="-266700" lvl="1" marL="5207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rgbClr val="00FF00"/>
                </a:solidFill>
                <a:latin typeface="Cabin"/>
                <a:ea typeface="Cabin"/>
                <a:cs typeface="Cabin"/>
                <a:sym typeface="Cabin"/>
                <a:rtl val="0"/>
              </a:rPr>
              <a:t>SqlServer</a:t>
            </a:r>
            <a:r>
              <a:rPr b="0" baseline="0" i="0" lang="en" sz="2000" u="none" cap="none" strike="noStrike">
                <a:solidFill>
                  <a:schemeClr val="lt1"/>
                </a:solidFill>
                <a:latin typeface="Cabin"/>
                <a:ea typeface="Cabin"/>
                <a:cs typeface="Cabin"/>
                <a:sym typeface="Cabin"/>
                <a:rtl val="0"/>
              </a:rPr>
              <a:t> - Very nice - from Microsoft (also Access)</a:t>
            </a:r>
          </a:p>
          <a:p>
            <a:pPr indent="-254000" lvl="0" marL="2540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Many other smaller projects, free and open source</a:t>
            </a:r>
          </a:p>
          <a:p>
            <a:pPr indent="-266700" lvl="1" marL="5207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HSQL, </a:t>
            </a:r>
            <a:r>
              <a:rPr b="0" baseline="0" i="0" lang="en" sz="2000" u="none" cap="none" strike="noStrike">
                <a:solidFill>
                  <a:srgbClr val="00FF00"/>
                </a:solidFill>
                <a:latin typeface="Cabin"/>
                <a:ea typeface="Cabin"/>
                <a:cs typeface="Cabin"/>
                <a:sym typeface="Cabin"/>
                <a:rtl val="0"/>
              </a:rPr>
              <a:t>SQLite</a:t>
            </a:r>
            <a:r>
              <a:rPr b="0" baseline="0" i="0" lang="en" sz="2000" u="none" cap="none" strike="noStrike">
                <a:solidFill>
                  <a:schemeClr val="lt1"/>
                </a:solidFill>
                <a:latin typeface="Cabin"/>
                <a:ea typeface="Cabin"/>
                <a:cs typeface="Cabin"/>
                <a:sym typeface="Cabin"/>
                <a:rtl val="0"/>
              </a:rPr>
              <a:t>, Postgress, ...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650081" y="135731"/>
            <a:ext cx="7836693" cy="1114424"/>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4300" u="none" cap="none" strike="noStrike">
                <a:solidFill>
                  <a:schemeClr val="lt1"/>
                </a:solidFill>
                <a:latin typeface="Cabin"/>
                <a:ea typeface="Cabin"/>
                <a:cs typeface="Cabin"/>
                <a:sym typeface="Cabin"/>
                <a:rtl val="0"/>
              </a:rPr>
              <a:t>SQLite is in lots of software...</a:t>
            </a:r>
          </a:p>
        </p:txBody>
      </p:sp>
      <p:sp>
        <p:nvSpPr>
          <p:cNvPr id="200" name="Shape 200"/>
          <p:cNvSpPr txBox="1"/>
          <p:nvPr/>
        </p:nvSpPr>
        <p:spPr>
          <a:xfrm>
            <a:off x="2400300" y="4614862"/>
            <a:ext cx="453566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http://www.sqlite.org/famous.html</a:t>
            </a:r>
          </a:p>
        </p:txBody>
      </p:sp>
      <p:pic>
        <p:nvPicPr>
          <p:cNvPr id="201" name="Shape 201"/>
          <p:cNvPicPr preferRelativeResize="0"/>
          <p:nvPr/>
        </p:nvPicPr>
        <p:blipFill rotWithShape="1">
          <a:blip r:embed="rId4">
            <a:alphaModFix/>
          </a:blip>
          <a:srcRect b="0" l="0" r="0" t="0"/>
          <a:stretch/>
        </p:blipFill>
        <p:spPr>
          <a:xfrm>
            <a:off x="7200900" y="2636043"/>
            <a:ext cx="1535906" cy="685799"/>
          </a:xfrm>
          <a:prstGeom prst="rect">
            <a:avLst/>
          </a:prstGeom>
          <a:noFill/>
          <a:ln>
            <a:noFill/>
          </a:ln>
        </p:spPr>
      </p:pic>
      <p:pic>
        <p:nvPicPr>
          <p:cNvPr id="202" name="Shape 202"/>
          <p:cNvPicPr preferRelativeResize="0"/>
          <p:nvPr/>
        </p:nvPicPr>
        <p:blipFill rotWithShape="1">
          <a:blip r:embed="rId5">
            <a:alphaModFix/>
          </a:blip>
          <a:srcRect b="0" l="0" r="0" t="0"/>
          <a:stretch/>
        </p:blipFill>
        <p:spPr>
          <a:xfrm>
            <a:off x="385762" y="4093368"/>
            <a:ext cx="1535906" cy="214312"/>
          </a:xfrm>
          <a:prstGeom prst="rect">
            <a:avLst/>
          </a:prstGeom>
          <a:noFill/>
          <a:ln>
            <a:noFill/>
          </a:ln>
        </p:spPr>
      </p:pic>
      <p:pic>
        <p:nvPicPr>
          <p:cNvPr id="203" name="Shape 203"/>
          <p:cNvPicPr preferRelativeResize="0"/>
          <p:nvPr/>
        </p:nvPicPr>
        <p:blipFill rotWithShape="1">
          <a:blip r:embed="rId6">
            <a:alphaModFix/>
          </a:blip>
          <a:srcRect b="0" l="0" r="0" t="0"/>
          <a:stretch/>
        </p:blipFill>
        <p:spPr>
          <a:xfrm>
            <a:off x="1878806" y="1314450"/>
            <a:ext cx="1535906" cy="457199"/>
          </a:xfrm>
          <a:prstGeom prst="rect">
            <a:avLst/>
          </a:prstGeom>
          <a:noFill/>
          <a:ln>
            <a:noFill/>
          </a:ln>
        </p:spPr>
      </p:pic>
      <p:pic>
        <p:nvPicPr>
          <p:cNvPr id="204" name="Shape 204"/>
          <p:cNvPicPr preferRelativeResize="0"/>
          <p:nvPr/>
        </p:nvPicPr>
        <p:blipFill rotWithShape="1">
          <a:blip r:embed="rId7">
            <a:alphaModFix/>
          </a:blip>
          <a:srcRect b="0" l="0" r="0" t="0"/>
          <a:stretch/>
        </p:blipFill>
        <p:spPr>
          <a:xfrm>
            <a:off x="4950618" y="3464718"/>
            <a:ext cx="1535906" cy="428625"/>
          </a:xfrm>
          <a:prstGeom prst="rect">
            <a:avLst/>
          </a:prstGeom>
          <a:noFill/>
          <a:ln>
            <a:noFill/>
          </a:ln>
        </p:spPr>
      </p:pic>
      <p:pic>
        <p:nvPicPr>
          <p:cNvPr id="205" name="Shape 205"/>
          <p:cNvPicPr preferRelativeResize="0"/>
          <p:nvPr/>
        </p:nvPicPr>
        <p:blipFill rotWithShape="1">
          <a:blip r:embed="rId8">
            <a:alphaModFix/>
          </a:blip>
          <a:srcRect b="0" l="0" r="0" t="0"/>
          <a:stretch/>
        </p:blipFill>
        <p:spPr>
          <a:xfrm>
            <a:off x="228600" y="2050256"/>
            <a:ext cx="1535906" cy="471486"/>
          </a:xfrm>
          <a:prstGeom prst="rect">
            <a:avLst/>
          </a:prstGeom>
          <a:noFill/>
          <a:ln>
            <a:noFill/>
          </a:ln>
        </p:spPr>
      </p:pic>
      <p:pic>
        <p:nvPicPr>
          <p:cNvPr id="206" name="Shape 206"/>
          <p:cNvPicPr preferRelativeResize="0"/>
          <p:nvPr/>
        </p:nvPicPr>
        <p:blipFill rotWithShape="1">
          <a:blip r:embed="rId9">
            <a:alphaModFix/>
          </a:blip>
          <a:srcRect b="0" l="0" r="0" t="0"/>
          <a:stretch/>
        </p:blipFill>
        <p:spPr>
          <a:xfrm>
            <a:off x="3128962" y="1964531"/>
            <a:ext cx="1535906" cy="642937"/>
          </a:xfrm>
          <a:prstGeom prst="rect">
            <a:avLst/>
          </a:prstGeom>
          <a:noFill/>
          <a:ln>
            <a:noFill/>
          </a:ln>
        </p:spPr>
      </p:pic>
      <p:pic>
        <p:nvPicPr>
          <p:cNvPr id="207" name="Shape 207"/>
          <p:cNvPicPr preferRelativeResize="0"/>
          <p:nvPr/>
        </p:nvPicPr>
        <p:blipFill rotWithShape="1">
          <a:blip r:embed="rId10">
            <a:alphaModFix/>
          </a:blip>
          <a:srcRect b="0" l="0" r="0" t="0"/>
          <a:stretch/>
        </p:blipFill>
        <p:spPr>
          <a:xfrm>
            <a:off x="707231" y="2693193"/>
            <a:ext cx="1535906" cy="285750"/>
          </a:xfrm>
          <a:prstGeom prst="rect">
            <a:avLst/>
          </a:prstGeom>
          <a:noFill/>
          <a:ln>
            <a:noFill/>
          </a:ln>
        </p:spPr>
      </p:pic>
      <p:pic>
        <p:nvPicPr>
          <p:cNvPr id="208" name="Shape 208"/>
          <p:cNvPicPr preferRelativeResize="0"/>
          <p:nvPr/>
        </p:nvPicPr>
        <p:blipFill rotWithShape="1">
          <a:blip r:embed="rId11">
            <a:alphaModFix/>
          </a:blip>
          <a:srcRect b="0" l="0" r="0" t="0"/>
          <a:stretch/>
        </p:blipFill>
        <p:spPr>
          <a:xfrm>
            <a:off x="4121943" y="1350168"/>
            <a:ext cx="1535906" cy="378618"/>
          </a:xfrm>
          <a:prstGeom prst="rect">
            <a:avLst/>
          </a:prstGeom>
          <a:noFill/>
          <a:ln>
            <a:noFill/>
          </a:ln>
        </p:spPr>
      </p:pic>
      <p:pic>
        <p:nvPicPr>
          <p:cNvPr id="209" name="Shape 209"/>
          <p:cNvPicPr preferRelativeResize="0"/>
          <p:nvPr/>
        </p:nvPicPr>
        <p:blipFill rotWithShape="1">
          <a:blip r:embed="rId12">
            <a:alphaModFix/>
          </a:blip>
          <a:srcRect b="0" l="0" r="0" t="0"/>
          <a:stretch/>
        </p:blipFill>
        <p:spPr>
          <a:xfrm>
            <a:off x="3021806" y="2971800"/>
            <a:ext cx="1535906" cy="635793"/>
          </a:xfrm>
          <a:prstGeom prst="rect">
            <a:avLst/>
          </a:prstGeom>
          <a:noFill/>
          <a:ln>
            <a:noFill/>
          </a:ln>
        </p:spPr>
      </p:pic>
      <p:pic>
        <p:nvPicPr>
          <p:cNvPr id="210" name="Shape 210"/>
          <p:cNvPicPr preferRelativeResize="0"/>
          <p:nvPr/>
        </p:nvPicPr>
        <p:blipFill rotWithShape="1">
          <a:blip r:embed="rId13">
            <a:alphaModFix/>
          </a:blip>
          <a:srcRect b="0" l="0" r="0" t="0"/>
          <a:stretch/>
        </p:blipFill>
        <p:spPr>
          <a:xfrm>
            <a:off x="1185862" y="3214687"/>
            <a:ext cx="1535906" cy="535780"/>
          </a:xfrm>
          <a:prstGeom prst="rect">
            <a:avLst/>
          </a:prstGeom>
          <a:noFill/>
          <a:ln>
            <a:noFill/>
          </a:ln>
        </p:spPr>
      </p:pic>
      <p:pic>
        <p:nvPicPr>
          <p:cNvPr id="211" name="Shape 211"/>
          <p:cNvPicPr preferRelativeResize="0"/>
          <p:nvPr/>
        </p:nvPicPr>
        <p:blipFill rotWithShape="1">
          <a:blip r:embed="rId14">
            <a:alphaModFix/>
          </a:blip>
          <a:srcRect b="0" l="0" r="0" t="0"/>
          <a:stretch/>
        </p:blipFill>
        <p:spPr>
          <a:xfrm>
            <a:off x="5179218" y="2450306"/>
            <a:ext cx="1535906" cy="542924"/>
          </a:xfrm>
          <a:prstGeom prst="rect">
            <a:avLst/>
          </a:prstGeom>
          <a:noFill/>
          <a:ln>
            <a:noFill/>
          </a:ln>
        </p:spPr>
      </p:pic>
      <p:pic>
        <p:nvPicPr>
          <p:cNvPr id="212" name="Shape 212"/>
          <p:cNvPicPr preferRelativeResize="0"/>
          <p:nvPr/>
        </p:nvPicPr>
        <p:blipFill rotWithShape="1">
          <a:blip r:embed="rId15">
            <a:alphaModFix/>
          </a:blip>
          <a:srcRect b="0" l="0" r="0" t="0"/>
          <a:stretch/>
        </p:blipFill>
        <p:spPr>
          <a:xfrm>
            <a:off x="6743700" y="3729037"/>
            <a:ext cx="1535906" cy="392906"/>
          </a:xfrm>
          <a:prstGeom prst="rect">
            <a:avLst/>
          </a:prstGeom>
          <a:noFill/>
          <a:ln>
            <a:noFill/>
          </a:ln>
        </p:spPr>
      </p:pic>
      <p:pic>
        <p:nvPicPr>
          <p:cNvPr id="213" name="Shape 213"/>
          <p:cNvPicPr preferRelativeResize="0"/>
          <p:nvPr/>
        </p:nvPicPr>
        <p:blipFill rotWithShape="1">
          <a:blip r:embed="rId16">
            <a:alphaModFix/>
          </a:blip>
          <a:srcRect b="0" l="0" r="0" t="0"/>
          <a:stretch/>
        </p:blipFill>
        <p:spPr>
          <a:xfrm>
            <a:off x="6529387" y="1407318"/>
            <a:ext cx="1535906" cy="714375"/>
          </a:xfrm>
          <a:prstGeom prst="rect">
            <a:avLst/>
          </a:prstGeom>
          <a:noFill/>
          <a:ln>
            <a:noFill/>
          </a:ln>
        </p:spPr>
      </p:pic>
      <p:pic>
        <p:nvPicPr>
          <p:cNvPr id="214" name="Shape 214"/>
          <p:cNvPicPr preferRelativeResize="0"/>
          <p:nvPr/>
        </p:nvPicPr>
        <p:blipFill rotWithShape="1">
          <a:blip r:embed="rId17">
            <a:alphaModFix/>
          </a:blip>
          <a:srcRect b="0" l="0" r="0" t="0"/>
          <a:stretch/>
        </p:blipFill>
        <p:spPr>
          <a:xfrm>
            <a:off x="3021806" y="3993356"/>
            <a:ext cx="1535906" cy="407193"/>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SQLite Browser</a:t>
            </a:r>
          </a:p>
        </p:txBody>
      </p:sp>
      <p:sp>
        <p:nvSpPr>
          <p:cNvPr id="220" name="Shape 220"/>
          <p:cNvSpPr txBox="1"/>
          <p:nvPr>
            <p:ph idx="1" type="body"/>
          </p:nvPr>
        </p:nvSpPr>
        <p:spPr>
          <a:xfrm>
            <a:off x="650081" y="1464468"/>
            <a:ext cx="8155012" cy="3207599"/>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SQLite is a very popular database - it is free and fast and small</a:t>
            </a:r>
          </a:p>
          <a:p>
            <a:pPr indent="-254000" lvl="0" marL="2540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SQLite Browser allows us to directly manipulate SQLite files</a:t>
            </a:r>
          </a:p>
          <a:p>
            <a:pPr indent="-254000" lvl="1" marL="419100" marR="0" rtl="0" algn="l">
              <a:lnSpc>
                <a:spcPct val="100000"/>
              </a:lnSpc>
              <a:spcBef>
                <a:spcPts val="600"/>
              </a:spcBef>
              <a:spcAft>
                <a:spcPts val="0"/>
              </a:spcAft>
              <a:buClr>
                <a:schemeClr val="lt1"/>
              </a:buClr>
              <a:buSzPct val="100000"/>
              <a:buFont typeface="Cabin"/>
              <a:buChar char="•"/>
            </a:pPr>
            <a:r>
              <a:rPr b="0" baseline="0" i="0" lang="en" sz="2000" u="sng" cap="none" strike="noStrike">
                <a:solidFill>
                  <a:srgbClr val="FFFF00"/>
                </a:solidFill>
                <a:latin typeface="Cabin"/>
                <a:ea typeface="Cabin"/>
                <a:cs typeface="Cabin"/>
                <a:sym typeface="Cabin"/>
                <a:rtl val="0"/>
              </a:rPr>
              <a:t>http://sqlitebrowser.org/</a:t>
            </a:r>
          </a:p>
          <a:p>
            <a:pPr indent="-254000" lvl="0" marL="254000" marR="0" rtl="0" algn="l">
              <a:lnSpc>
                <a:spcPct val="100000"/>
              </a:lnSpc>
              <a:spcBef>
                <a:spcPts val="600"/>
              </a:spcBef>
              <a:spcAft>
                <a:spcPts val="600"/>
              </a:spcAft>
              <a:buClr>
                <a:schemeClr val="lt1"/>
              </a:buClr>
              <a:buSzPct val="100000"/>
              <a:buFont typeface="Cabin"/>
              <a:buChar char="•"/>
            </a:pPr>
            <a:r>
              <a:rPr b="0" baseline="0" i="0" lang="en" sz="2000" u="sng" cap="none" strike="noStrike">
                <a:solidFill>
                  <a:schemeClr val="lt1"/>
                </a:solidFill>
                <a:latin typeface="Cabin"/>
                <a:ea typeface="Cabin"/>
                <a:cs typeface="Cabin"/>
                <a:sym typeface="Cabin"/>
                <a:rtl val="0"/>
              </a:rPr>
              <a:t>S</a:t>
            </a:r>
            <a:r>
              <a:rPr b="0" baseline="0" i="0" lang="en" sz="2000" u="none" cap="none" strike="noStrike">
                <a:solidFill>
                  <a:schemeClr val="lt1"/>
                </a:solidFill>
                <a:latin typeface="Cabin"/>
                <a:ea typeface="Cabin"/>
                <a:cs typeface="Cabin"/>
                <a:sym typeface="Cabin"/>
                <a:rtl val="0"/>
              </a:rPr>
              <a:t>QLite is embedded in Python and a number of other languages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nvSpPr>
        <p:spPr>
          <a:xfrm>
            <a:off x="4314825" y="2393156"/>
            <a:ext cx="51792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Text</a:t>
            </a:r>
          </a:p>
        </p:txBody>
      </p:sp>
      <p:sp>
        <p:nvSpPr>
          <p:cNvPr id="226" name="Shape 226"/>
          <p:cNvSpPr txBox="1"/>
          <p:nvPr/>
        </p:nvSpPr>
        <p:spPr>
          <a:xfrm>
            <a:off x="2198076" y="4631348"/>
            <a:ext cx="4744503" cy="349986"/>
          </a:xfrm>
          <a:prstGeom prst="rect">
            <a:avLst/>
          </a:prstGeom>
          <a:noFill/>
          <a:ln>
            <a:noFill/>
          </a:ln>
        </p:spPr>
        <p:txBody>
          <a:bodyPr anchorCtr="0" anchor="ctr" bIns="0" lIns="0" rIns="0" tIns="0">
            <a:noAutofit/>
          </a:bodyPr>
          <a:lstStyle/>
          <a:p>
            <a:pPr indent="-254000" lvl="1" marL="419100" marR="0" rtl="0" algn="ctr">
              <a:lnSpc>
                <a:spcPct val="100000"/>
              </a:lnSpc>
              <a:spcBef>
                <a:spcPts val="0"/>
              </a:spcBef>
              <a:spcAft>
                <a:spcPts val="600"/>
              </a:spcAft>
              <a:buClr>
                <a:srgbClr val="FFFF00"/>
              </a:buClr>
              <a:buSzPct val="25000"/>
              <a:buFont typeface="Cabin"/>
              <a:buNone/>
            </a:pPr>
            <a:r>
              <a:rPr b="0" baseline="0" i="0" lang="en" sz="2000" u="sng" cap="none" strike="noStrike">
                <a:solidFill>
                  <a:srgbClr val="FFFF00"/>
                </a:solidFill>
                <a:latin typeface="Cabin"/>
                <a:ea typeface="Cabin"/>
                <a:cs typeface="Cabin"/>
                <a:sym typeface="Cabin"/>
                <a:rtl val="0"/>
              </a:rPr>
              <a:t>http://sqlitebrowser.org/</a:t>
            </a:r>
          </a:p>
        </p:txBody>
      </p:sp>
      <p:pic>
        <p:nvPicPr>
          <p:cNvPr id="227" name="Shape 227"/>
          <p:cNvPicPr preferRelativeResize="0"/>
          <p:nvPr/>
        </p:nvPicPr>
        <p:blipFill rotWithShape="1">
          <a:blip r:embed="rId3">
            <a:alphaModFix/>
          </a:blip>
          <a:srcRect b="0" l="0" r="0" t="0"/>
          <a:stretch/>
        </p:blipFill>
        <p:spPr>
          <a:xfrm>
            <a:off x="1297602" y="76267"/>
            <a:ext cx="7070287" cy="4633777"/>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Start Simple - A Single Table</a:t>
            </a:r>
          </a:p>
        </p:txBody>
      </p:sp>
      <p:pic>
        <p:nvPicPr>
          <p:cNvPr id="233" name="Shape 233"/>
          <p:cNvPicPr preferRelativeResize="0"/>
          <p:nvPr/>
        </p:nvPicPr>
        <p:blipFill rotWithShape="1">
          <a:blip r:embed="rId3">
            <a:alphaModFix/>
          </a:blip>
          <a:srcRect b="0" l="0" r="0" t="0"/>
          <a:stretch/>
        </p:blipFill>
        <p:spPr>
          <a:xfrm>
            <a:off x="230798" y="1164706"/>
            <a:ext cx="5858770" cy="3839763"/>
          </a:xfrm>
          <a:prstGeom prst="rect">
            <a:avLst/>
          </a:prstGeom>
          <a:noFill/>
          <a:ln>
            <a:noFill/>
          </a:ln>
        </p:spPr>
      </p:pic>
      <p:sp>
        <p:nvSpPr>
          <p:cNvPr id="234" name="Shape 234"/>
          <p:cNvSpPr txBox="1"/>
          <p:nvPr/>
        </p:nvSpPr>
        <p:spPr>
          <a:xfrm>
            <a:off x="6146718" y="2067095"/>
            <a:ext cx="2637692" cy="1263807"/>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8000"/>
              </a:buClr>
              <a:buSzPct val="25000"/>
              <a:buFont typeface="Courier New"/>
              <a:buNone/>
            </a:pPr>
            <a:r>
              <a:rPr b="1" baseline="0" i="0" lang="en" sz="1600" u="none" cap="none" strike="noStrike">
                <a:solidFill>
                  <a:srgbClr val="FF8000"/>
                </a:solidFill>
                <a:latin typeface="Courier New"/>
                <a:ea typeface="Courier New"/>
                <a:cs typeface="Courier New"/>
                <a:sym typeface="Courier New"/>
                <a:rtl val="0"/>
              </a:rPr>
              <a:t>CREATE TABLE </a:t>
            </a:r>
            <a:r>
              <a:rPr b="1" baseline="0" i="0" lang="en" sz="1600" u="none" cap="none" strike="noStrike">
                <a:solidFill>
                  <a:srgbClr val="FFFF00"/>
                </a:solidFill>
                <a:latin typeface="Courier New"/>
                <a:ea typeface="Courier New"/>
                <a:cs typeface="Courier New"/>
                <a:sym typeface="Courier New"/>
                <a:rtl val="0"/>
              </a:rPr>
              <a:t>Users</a:t>
            </a:r>
            <a:r>
              <a:rPr b="1" baseline="0" i="0" lang="en" sz="1600" u="none" cap="none" strike="noStrike">
                <a:solidFill>
                  <a:schemeClr val="lt1"/>
                </a:solidFill>
                <a:latin typeface="Courier New"/>
                <a:ea typeface="Courier New"/>
                <a:cs typeface="Courier New"/>
                <a:sym typeface="Courier New"/>
                <a:rtl val="0"/>
              </a:rPr>
              <a:t>( </a:t>
            </a:r>
          </a:p>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  name </a:t>
            </a:r>
            <a:r>
              <a:rPr b="1" baseline="0" i="0" lang="en" sz="1600" u="none" cap="none" strike="noStrike">
                <a:solidFill>
                  <a:srgbClr val="FF8000"/>
                </a:solidFill>
                <a:latin typeface="Courier New"/>
                <a:ea typeface="Courier New"/>
                <a:cs typeface="Courier New"/>
                <a:sym typeface="Courier New"/>
                <a:rtl val="0"/>
              </a:rPr>
              <a:t>VARCHAR</a:t>
            </a:r>
            <a:r>
              <a:rPr b="1" baseline="0" i="0" lang="en" sz="1600" u="none" cap="none" strike="noStrike">
                <a:solidFill>
                  <a:srgbClr val="FFFFFF"/>
                </a:solidFill>
                <a:latin typeface="Courier New"/>
                <a:ea typeface="Courier New"/>
                <a:cs typeface="Courier New"/>
                <a:sym typeface="Courier New"/>
                <a:rtl val="0"/>
              </a:rPr>
              <a:t>(128), </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  email </a:t>
            </a:r>
            <a:r>
              <a:rPr b="1" baseline="0" i="0" lang="en" sz="1600" u="none" cap="none" strike="noStrike">
                <a:solidFill>
                  <a:srgbClr val="FF8000"/>
                </a:solidFill>
                <a:latin typeface="Courier New"/>
                <a:ea typeface="Courier New"/>
                <a:cs typeface="Courier New"/>
                <a:sym typeface="Courier New"/>
                <a:rtl val="0"/>
              </a:rPr>
              <a:t>VARCHAR</a:t>
            </a:r>
            <a:r>
              <a:rPr b="1" baseline="0" i="0" lang="en" sz="1600" u="none" cap="none" strike="noStrike">
                <a:solidFill>
                  <a:srgbClr val="FFFFFF"/>
                </a:solidFill>
                <a:latin typeface="Courier New"/>
                <a:ea typeface="Courier New"/>
                <a:cs typeface="Courier New"/>
                <a:sym typeface="Courier New"/>
                <a:rtl val="0"/>
              </a:rPr>
              <a:t>(128)</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a:t>
            </a:r>
          </a:p>
          <a:p>
            <a:pPr indent="0" lvl="0" marL="0" marR="0" rtl="0" algn="l">
              <a:lnSpc>
                <a:spcPct val="100000"/>
              </a:lnSpc>
              <a:spcBef>
                <a:spcPts val="0"/>
              </a:spcBef>
              <a:spcAft>
                <a:spcPts val="0"/>
              </a:spcAft>
              <a:buClr>
                <a:srgbClr val="000000"/>
              </a:buClr>
              <a:buFont typeface="Arial"/>
              <a:buNone/>
            </a:pPr>
            <a:r>
              <a:t/>
            </a:r>
            <a:endParaRPr b="1" baseline="0" i="0" sz="1600" u="none" cap="none" strike="noStrik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pic>
        <p:nvPicPr>
          <p:cNvPr id="239" name="Shape 239"/>
          <p:cNvPicPr preferRelativeResize="0"/>
          <p:nvPr/>
        </p:nvPicPr>
        <p:blipFill rotWithShape="1">
          <a:blip r:embed="rId3">
            <a:alphaModFix/>
          </a:blip>
          <a:srcRect b="0" l="0" r="0" t="0"/>
          <a:stretch/>
        </p:blipFill>
        <p:spPr>
          <a:xfrm>
            <a:off x="527538" y="0"/>
            <a:ext cx="7848030" cy="514350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pic>
        <p:nvPicPr>
          <p:cNvPr id="244" name="Shape 244"/>
          <p:cNvPicPr preferRelativeResize="0"/>
          <p:nvPr/>
        </p:nvPicPr>
        <p:blipFill rotWithShape="1">
          <a:blip r:embed="rId3">
            <a:alphaModFix/>
          </a:blip>
          <a:srcRect b="0" l="0" r="0" t="0"/>
          <a:stretch/>
        </p:blipFill>
        <p:spPr>
          <a:xfrm>
            <a:off x="768879" y="0"/>
            <a:ext cx="7848030" cy="5143500"/>
          </a:xfrm>
          <a:prstGeom prst="rect">
            <a:avLst/>
          </a:prstGeom>
          <a:noFill/>
          <a:ln>
            <a:noFill/>
          </a:ln>
        </p:spPr>
      </p:pic>
      <p:sp>
        <p:nvSpPr>
          <p:cNvPr id="245" name="Shape 245"/>
          <p:cNvSpPr txBox="1"/>
          <p:nvPr/>
        </p:nvSpPr>
        <p:spPr>
          <a:xfrm>
            <a:off x="5365505" y="2889646"/>
            <a:ext cx="2703908"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000" u="none" cap="none" strike="noStrike">
                <a:solidFill>
                  <a:srgbClr val="000000"/>
                </a:solidFill>
                <a:latin typeface="Cabin"/>
                <a:ea typeface="Cabin"/>
                <a:cs typeface="Cabin"/>
                <a:sym typeface="Cabin"/>
                <a:rtl val="0"/>
              </a:rPr>
              <a:t>Our table with four rows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442912" y="950118"/>
            <a:ext cx="2571750" cy="265033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100" u="none" cap="none" strike="noStrike">
                <a:solidFill>
                  <a:srgbClr val="00FF00"/>
                </a:solidFill>
                <a:latin typeface="Cabin"/>
                <a:ea typeface="Cabin"/>
                <a:cs typeface="Cabin"/>
                <a:sym typeface="Cabin"/>
                <a:rtl val="0"/>
              </a:rPr>
              <a:t>SQLite Browser</a:t>
            </a:r>
          </a:p>
        </p:txBody>
      </p:sp>
      <p:sp>
        <p:nvSpPr>
          <p:cNvPr id="92" name="Shape 92"/>
          <p:cNvSpPr txBox="1"/>
          <p:nvPr/>
        </p:nvSpPr>
        <p:spPr>
          <a:xfrm>
            <a:off x="881324" y="4464759"/>
            <a:ext cx="77911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http://sqlitebrowser.org/</a:t>
            </a:r>
          </a:p>
        </p:txBody>
      </p:sp>
      <p:pic>
        <p:nvPicPr>
          <p:cNvPr id="93" name="Shape 93"/>
          <p:cNvPicPr preferRelativeResize="0"/>
          <p:nvPr/>
        </p:nvPicPr>
        <p:blipFill rotWithShape="1">
          <a:blip r:embed="rId4">
            <a:alphaModFix/>
          </a:blip>
          <a:srcRect b="0" l="0" r="0" t="0"/>
          <a:stretch/>
        </p:blipFill>
        <p:spPr>
          <a:xfrm>
            <a:off x="3132259" y="508578"/>
            <a:ext cx="5850319" cy="3473001"/>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4300" u="none" cap="none" strike="noStrike">
                <a:solidFill>
                  <a:srgbClr val="FFFF00"/>
                </a:solidFill>
                <a:latin typeface="Cabin"/>
                <a:ea typeface="Cabin"/>
                <a:cs typeface="Cabin"/>
                <a:sym typeface="Cabin"/>
                <a:rtl val="0"/>
              </a:rPr>
              <a:t>SQL</a:t>
            </a:r>
          </a:p>
        </p:txBody>
      </p:sp>
      <p:sp>
        <p:nvSpPr>
          <p:cNvPr id="251" name="Shape 251"/>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rgbClr val="FFFF00"/>
                </a:solidFill>
                <a:latin typeface="Cabin"/>
                <a:ea typeface="Cabin"/>
                <a:cs typeface="Cabin"/>
                <a:sym typeface="Cabin"/>
                <a:rtl val="0"/>
              </a:rPr>
              <a:t>Structured Query Language</a:t>
            </a:r>
            <a:r>
              <a:rPr b="0" baseline="0" i="0" lang="en" sz="2000" u="none" cap="none" strike="noStrike">
                <a:solidFill>
                  <a:schemeClr val="lt1"/>
                </a:solidFill>
                <a:latin typeface="Cabin"/>
                <a:ea typeface="Cabin"/>
                <a:cs typeface="Cabin"/>
                <a:sym typeface="Cabin"/>
                <a:rtl val="0"/>
              </a:rPr>
              <a:t> is the language we use to issue commands to the database</a:t>
            </a:r>
          </a:p>
          <a:p>
            <a:pPr indent="-266700" lvl="1" marL="5207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Create a table</a:t>
            </a:r>
          </a:p>
          <a:p>
            <a:pPr indent="-266700" lvl="1" marL="5207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Retrieve some data</a:t>
            </a:r>
          </a:p>
          <a:p>
            <a:pPr indent="-266700" lvl="1" marL="5207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Insert data</a:t>
            </a:r>
          </a:p>
          <a:p>
            <a:pPr indent="-266700" lvl="1" marL="5207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Delete data </a:t>
            </a:r>
          </a:p>
        </p:txBody>
      </p:sp>
      <p:sp>
        <p:nvSpPr>
          <p:cNvPr id="252" name="Shape 252"/>
          <p:cNvSpPr txBox="1"/>
          <p:nvPr/>
        </p:nvSpPr>
        <p:spPr>
          <a:xfrm>
            <a:off x="2731654" y="4643437"/>
            <a:ext cx="3813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http://en.wikipedia.org/wiki/SQL</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4300" u="none" cap="none" strike="noStrike">
                <a:solidFill>
                  <a:srgbClr val="FF7F00"/>
                </a:solidFill>
                <a:latin typeface="Cabin"/>
                <a:ea typeface="Cabin"/>
                <a:cs typeface="Cabin"/>
                <a:sym typeface="Cabin"/>
                <a:rtl val="0"/>
              </a:rPr>
              <a:t>SQL Insert</a:t>
            </a:r>
          </a:p>
        </p:txBody>
      </p:sp>
      <p:sp>
        <p:nvSpPr>
          <p:cNvPr id="258" name="Shape 258"/>
          <p:cNvSpPr txBox="1"/>
          <p:nvPr>
            <p:ph idx="1" type="body"/>
          </p:nvPr>
        </p:nvSpPr>
        <p:spPr>
          <a:xfrm>
            <a:off x="650081" y="1464468"/>
            <a:ext cx="7836693" cy="12430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baseline="0" i="0" lang="en" sz="2000" u="none" cap="none" strike="noStrike">
                <a:solidFill>
                  <a:schemeClr val="lt1"/>
                </a:solidFill>
                <a:latin typeface="Cabin"/>
                <a:ea typeface="Cabin"/>
                <a:cs typeface="Cabin"/>
                <a:sym typeface="Cabin"/>
                <a:rtl val="0"/>
              </a:rPr>
              <a:t>The Insert statement inserts a row into a table</a:t>
            </a:r>
          </a:p>
        </p:txBody>
      </p:sp>
      <p:sp>
        <p:nvSpPr>
          <p:cNvPr id="259" name="Shape 259"/>
          <p:cNvSpPr txBox="1"/>
          <p:nvPr/>
        </p:nvSpPr>
        <p:spPr>
          <a:xfrm>
            <a:off x="212526" y="3496865"/>
            <a:ext cx="8849418"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000" u="none" cap="none" strike="noStrike">
                <a:solidFill>
                  <a:srgbClr val="FF7F00"/>
                </a:solidFill>
                <a:latin typeface="Cabin"/>
                <a:ea typeface="Cabin"/>
                <a:cs typeface="Cabin"/>
                <a:sym typeface="Cabin"/>
                <a:rtl val="0"/>
              </a:rPr>
              <a:t>INSERT INTO </a:t>
            </a:r>
            <a:r>
              <a:rPr b="0" baseline="0" i="0" lang="en" sz="2000" u="none" cap="none" strike="noStrike">
                <a:solidFill>
                  <a:srgbClr val="FFFF00"/>
                </a:solidFill>
                <a:latin typeface="Cabin"/>
                <a:ea typeface="Cabin"/>
                <a:cs typeface="Cabin"/>
                <a:sym typeface="Cabin"/>
                <a:rtl val="0"/>
              </a:rPr>
              <a:t>Users</a:t>
            </a:r>
            <a:r>
              <a:rPr b="0" baseline="0" i="0" lang="en" sz="2000" u="none" cap="none" strike="noStrike">
                <a:solidFill>
                  <a:srgbClr val="00FF00"/>
                </a:solidFill>
                <a:latin typeface="Cabin"/>
                <a:ea typeface="Cabin"/>
                <a:cs typeface="Cabin"/>
                <a:sym typeface="Cabin"/>
                <a:rtl val="0"/>
              </a:rPr>
              <a:t> (name, email) </a:t>
            </a:r>
            <a:r>
              <a:rPr b="0" baseline="0" i="0" lang="en" sz="2000" u="none" cap="none" strike="noStrike">
                <a:solidFill>
                  <a:srgbClr val="FF7F00"/>
                </a:solidFill>
                <a:latin typeface="Cabin"/>
                <a:ea typeface="Cabin"/>
                <a:cs typeface="Cabin"/>
                <a:sym typeface="Cabin"/>
                <a:rtl val="0"/>
              </a:rPr>
              <a:t>VALUES</a:t>
            </a:r>
            <a:r>
              <a:rPr b="0" baseline="0" i="0" lang="en" sz="2000" u="none" cap="none" strike="noStrike">
                <a:solidFill>
                  <a:srgbClr val="00FF00"/>
                </a:solidFill>
                <a:latin typeface="Cabin"/>
                <a:ea typeface="Cabin"/>
                <a:cs typeface="Cabin"/>
                <a:sym typeface="Cabin"/>
                <a:rtl val="0"/>
              </a:rPr>
              <a:t> ('Kristin', 'kf@umich.edu')</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pic>
        <p:nvPicPr>
          <p:cNvPr id="264" name="Shape 264"/>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pic>
        <p:nvPicPr>
          <p:cNvPr id="269" name="Shape 269"/>
          <p:cNvPicPr preferRelativeResize="0"/>
          <p:nvPr/>
        </p:nvPicPr>
        <p:blipFill rotWithShape="1">
          <a:blip r:embed="rId3">
            <a:alphaModFix/>
          </a:blip>
          <a:srcRect b="0" l="0" r="0" t="0"/>
          <a:stretch/>
        </p:blipFill>
        <p:spPr>
          <a:xfrm>
            <a:off x="-29378" y="-78496"/>
            <a:ext cx="7848030" cy="5143500"/>
          </a:xfrm>
          <a:prstGeom prst="rect">
            <a:avLst/>
          </a:prstGeom>
          <a:noFill/>
          <a:ln>
            <a:noFill/>
          </a:ln>
        </p:spPr>
      </p:pic>
      <p:pic>
        <p:nvPicPr>
          <p:cNvPr id="270" name="Shape 270"/>
          <p:cNvPicPr preferRelativeResize="0"/>
          <p:nvPr/>
        </p:nvPicPr>
        <p:blipFill rotWithShape="1">
          <a:blip r:embed="rId4">
            <a:alphaModFix/>
          </a:blip>
          <a:srcRect b="0" l="0" r="0" t="0"/>
          <a:stretch/>
        </p:blipFill>
        <p:spPr>
          <a:xfrm>
            <a:off x="1472711" y="274759"/>
            <a:ext cx="7848030" cy="5143500"/>
          </a:xfrm>
          <a:prstGeom prst="rect">
            <a:avLst/>
          </a:prstGeom>
          <a:noFill/>
          <a:ln>
            <a:noFill/>
          </a:ln>
        </p:spPr>
      </p:pic>
      <p:sp>
        <p:nvSpPr>
          <p:cNvPr id="271" name="Shape 271"/>
          <p:cNvSpPr/>
          <p:nvPr/>
        </p:nvSpPr>
        <p:spPr>
          <a:xfrm flipH="1">
            <a:off x="3642304" y="2603156"/>
            <a:ext cx="714318" cy="714318"/>
          </a:xfrm>
          <a:prstGeom prst="rightArrow">
            <a:avLst>
              <a:gd fmla="val 46684" name="adj1"/>
              <a:gd fmla="val 20237"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4300" u="none" cap="none" strike="noStrike">
                <a:solidFill>
                  <a:srgbClr val="FF7F00"/>
                </a:solidFill>
                <a:latin typeface="Cabin"/>
                <a:ea typeface="Cabin"/>
                <a:cs typeface="Cabin"/>
                <a:sym typeface="Cabin"/>
                <a:rtl val="0"/>
              </a:rPr>
              <a:t>SQL Delete</a:t>
            </a:r>
          </a:p>
        </p:txBody>
      </p:sp>
      <p:sp>
        <p:nvSpPr>
          <p:cNvPr id="277" name="Shape 277"/>
          <p:cNvSpPr txBox="1"/>
          <p:nvPr>
            <p:ph idx="1" type="body"/>
          </p:nvPr>
        </p:nvSpPr>
        <p:spPr>
          <a:xfrm>
            <a:off x="650081" y="1464468"/>
            <a:ext cx="7836693" cy="1343024"/>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baseline="0" i="0" lang="en" sz="2000" u="none" cap="none" strike="noStrike">
                <a:solidFill>
                  <a:schemeClr val="lt1"/>
                </a:solidFill>
                <a:latin typeface="Cabin"/>
                <a:ea typeface="Cabin"/>
                <a:cs typeface="Cabin"/>
                <a:sym typeface="Cabin"/>
                <a:rtl val="0"/>
              </a:rPr>
              <a:t>Deletes a row in a table based on a selection criteria</a:t>
            </a:r>
          </a:p>
        </p:txBody>
      </p:sp>
      <p:sp>
        <p:nvSpPr>
          <p:cNvPr id="278" name="Shape 278"/>
          <p:cNvSpPr txBox="1"/>
          <p:nvPr/>
        </p:nvSpPr>
        <p:spPr>
          <a:xfrm>
            <a:off x="340340" y="3621881"/>
            <a:ext cx="8575706"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600" u="none" cap="none" strike="noStrike">
                <a:solidFill>
                  <a:srgbClr val="FF7F00"/>
                </a:solidFill>
                <a:latin typeface="Cabin"/>
                <a:ea typeface="Cabin"/>
                <a:cs typeface="Cabin"/>
                <a:sym typeface="Cabin"/>
                <a:rtl val="0"/>
              </a:rPr>
              <a:t>DELETE FROM</a:t>
            </a:r>
            <a:r>
              <a:rPr b="0" baseline="0" i="0" lang="en" sz="2600" u="none" cap="none" strike="noStrike">
                <a:solidFill>
                  <a:srgbClr val="FFFF00"/>
                </a:solidFill>
                <a:latin typeface="Cabin"/>
                <a:ea typeface="Cabin"/>
                <a:cs typeface="Cabin"/>
                <a:sym typeface="Cabin"/>
                <a:rtl val="0"/>
              </a:rPr>
              <a:t> Users </a:t>
            </a:r>
            <a:r>
              <a:rPr b="0" baseline="0" i="0" lang="en" sz="2600" u="none" cap="none" strike="noStrike">
                <a:solidFill>
                  <a:srgbClr val="FF7F00"/>
                </a:solidFill>
                <a:latin typeface="Cabin"/>
                <a:ea typeface="Cabin"/>
                <a:cs typeface="Cabin"/>
                <a:sym typeface="Cabin"/>
                <a:rtl val="0"/>
              </a:rPr>
              <a:t>WHERE</a:t>
            </a:r>
            <a:r>
              <a:rPr b="0" baseline="0" i="0" lang="en" sz="2600" u="none" cap="none" strike="noStrike">
                <a:solidFill>
                  <a:srgbClr val="FFFF00"/>
                </a:solidFill>
                <a:latin typeface="Cabin"/>
                <a:ea typeface="Cabin"/>
                <a:cs typeface="Cabin"/>
                <a:sym typeface="Cabin"/>
                <a:rtl val="0"/>
              </a:rPr>
              <a:t> email='ted@umich.edu'</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pic>
        <p:nvPicPr>
          <p:cNvPr id="283" name="Shape 283"/>
          <p:cNvPicPr preferRelativeResize="0"/>
          <p:nvPr/>
        </p:nvPicPr>
        <p:blipFill rotWithShape="1">
          <a:blip r:embed="rId3">
            <a:alphaModFix/>
          </a:blip>
          <a:srcRect b="0" l="0" r="0" t="0"/>
          <a:stretch/>
        </p:blipFill>
        <p:spPr>
          <a:xfrm>
            <a:off x="0" y="-43960"/>
            <a:ext cx="7748911" cy="51435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pic>
        <p:nvPicPr>
          <p:cNvPr id="288" name="Shape 288"/>
          <p:cNvPicPr preferRelativeResize="0"/>
          <p:nvPr/>
        </p:nvPicPr>
        <p:blipFill rotWithShape="1">
          <a:blip r:embed="rId3">
            <a:alphaModFix/>
          </a:blip>
          <a:srcRect b="0" l="0" r="0" t="0"/>
          <a:stretch/>
        </p:blipFill>
        <p:spPr>
          <a:xfrm>
            <a:off x="0" y="-43960"/>
            <a:ext cx="7748911" cy="5143500"/>
          </a:xfrm>
          <a:prstGeom prst="rect">
            <a:avLst/>
          </a:prstGeom>
          <a:noFill/>
          <a:ln>
            <a:noFill/>
          </a:ln>
        </p:spPr>
      </p:pic>
      <p:pic>
        <p:nvPicPr>
          <p:cNvPr id="289" name="Shape 289"/>
          <p:cNvPicPr preferRelativeResize="0"/>
          <p:nvPr/>
        </p:nvPicPr>
        <p:blipFill rotWithShape="1">
          <a:blip r:embed="rId4">
            <a:alphaModFix/>
          </a:blip>
          <a:srcRect b="0" l="0" r="0" t="0"/>
          <a:stretch/>
        </p:blipFill>
        <p:spPr>
          <a:xfrm>
            <a:off x="1180225" y="288497"/>
            <a:ext cx="7748911" cy="5143500"/>
          </a:xfrm>
          <a:prstGeom prst="rect">
            <a:avLst/>
          </a:prstGeom>
          <a:noFill/>
          <a:ln>
            <a:noFill/>
          </a:ln>
        </p:spPr>
      </p:pic>
      <p:sp>
        <p:nvSpPr>
          <p:cNvPr id="290" name="Shape 290"/>
          <p:cNvSpPr/>
          <p:nvPr/>
        </p:nvSpPr>
        <p:spPr>
          <a:xfrm flipH="1">
            <a:off x="3543848" y="2250281"/>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4300" u="none" cap="none" strike="noStrike">
                <a:solidFill>
                  <a:srgbClr val="FF7F00"/>
                </a:solidFill>
                <a:latin typeface="Cabin"/>
                <a:ea typeface="Cabin"/>
                <a:cs typeface="Cabin"/>
                <a:sym typeface="Cabin"/>
                <a:rtl val="0"/>
              </a:rPr>
              <a:t>SQL: Update</a:t>
            </a:r>
          </a:p>
        </p:txBody>
      </p:sp>
      <p:sp>
        <p:nvSpPr>
          <p:cNvPr id="296" name="Shape 296"/>
          <p:cNvSpPr txBox="1"/>
          <p:nvPr>
            <p:ph idx="1" type="body"/>
          </p:nvPr>
        </p:nvSpPr>
        <p:spPr>
          <a:xfrm>
            <a:off x="650081" y="1464468"/>
            <a:ext cx="7836693" cy="1128712"/>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baseline="0" i="0" lang="en" sz="2000" u="none" cap="none" strike="noStrike">
                <a:solidFill>
                  <a:schemeClr val="lt1"/>
                </a:solidFill>
                <a:latin typeface="Cabin"/>
                <a:ea typeface="Cabin"/>
                <a:cs typeface="Cabin"/>
                <a:sym typeface="Cabin"/>
                <a:rtl val="0"/>
              </a:rPr>
              <a:t>Allows the updating of a field with a where clause</a:t>
            </a:r>
          </a:p>
        </p:txBody>
      </p:sp>
      <p:sp>
        <p:nvSpPr>
          <p:cNvPr id="297" name="Shape 297"/>
          <p:cNvSpPr txBox="1"/>
          <p:nvPr/>
        </p:nvSpPr>
        <p:spPr>
          <a:xfrm>
            <a:off x="122793" y="3154239"/>
            <a:ext cx="8853974" cy="87923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400" u="none" cap="none" strike="noStrike">
                <a:solidFill>
                  <a:srgbClr val="FF7F00"/>
                </a:solidFill>
                <a:latin typeface="Cabin"/>
                <a:ea typeface="Cabin"/>
                <a:cs typeface="Cabin"/>
                <a:sym typeface="Cabin"/>
                <a:rtl val="0"/>
              </a:rPr>
              <a:t>UPDATE</a:t>
            </a:r>
            <a:r>
              <a:rPr b="0" baseline="0" i="0" lang="en" sz="2400" u="none" cap="none" strike="noStrike">
                <a:solidFill>
                  <a:srgbClr val="FFFF00"/>
                </a:solidFill>
                <a:latin typeface="Cabin"/>
                <a:ea typeface="Cabin"/>
                <a:cs typeface="Cabin"/>
                <a:sym typeface="Cabin"/>
                <a:rtl val="0"/>
              </a:rPr>
              <a:t> Users </a:t>
            </a:r>
            <a:r>
              <a:rPr b="0" baseline="0" i="0" lang="en" sz="2400" u="none" cap="none" strike="noStrike">
                <a:solidFill>
                  <a:srgbClr val="FF7F00"/>
                </a:solidFill>
                <a:latin typeface="Cabin"/>
                <a:ea typeface="Cabin"/>
                <a:cs typeface="Cabin"/>
                <a:sym typeface="Cabin"/>
                <a:rtl val="0"/>
              </a:rPr>
              <a:t>SET</a:t>
            </a:r>
            <a:r>
              <a:rPr b="0" baseline="0" i="0" lang="en" sz="2400" u="none" cap="none" strike="noStrike">
                <a:solidFill>
                  <a:srgbClr val="FFFF00"/>
                </a:solidFill>
                <a:latin typeface="Cabin"/>
                <a:ea typeface="Cabin"/>
                <a:cs typeface="Cabin"/>
                <a:sym typeface="Cabin"/>
                <a:rtl val="0"/>
              </a:rPr>
              <a:t> name='Charles' </a:t>
            </a:r>
            <a:r>
              <a:rPr b="0" baseline="0" i="0" lang="en" sz="2400" u="none" cap="none" strike="noStrike">
                <a:solidFill>
                  <a:srgbClr val="FF7F00"/>
                </a:solidFill>
                <a:latin typeface="Cabin"/>
                <a:ea typeface="Cabin"/>
                <a:cs typeface="Cabin"/>
                <a:sym typeface="Cabin"/>
                <a:rtl val="0"/>
              </a:rPr>
              <a:t>WHERE</a:t>
            </a:r>
            <a:r>
              <a:rPr b="0" baseline="0" i="0" lang="en" sz="2400" u="none" cap="none" strike="noStrike">
                <a:solidFill>
                  <a:srgbClr val="FFFF00"/>
                </a:solidFill>
                <a:latin typeface="Cabin"/>
                <a:ea typeface="Cabin"/>
                <a:cs typeface="Cabin"/>
                <a:sym typeface="Cabin"/>
                <a:rtl val="0"/>
              </a:rPr>
              <a:t> email='csev@umich.edu'</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pic>
        <p:nvPicPr>
          <p:cNvPr id="302" name="Shape 302"/>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pic>
        <p:nvPicPr>
          <p:cNvPr id="307" name="Shape 307"/>
          <p:cNvPicPr preferRelativeResize="0"/>
          <p:nvPr/>
        </p:nvPicPr>
        <p:blipFill rotWithShape="1">
          <a:blip r:embed="rId3">
            <a:alphaModFix/>
          </a:blip>
          <a:srcRect b="0" l="0" r="0" t="0"/>
          <a:stretch/>
        </p:blipFill>
        <p:spPr>
          <a:xfrm>
            <a:off x="0" y="0"/>
            <a:ext cx="7748911" cy="5143500"/>
          </a:xfrm>
          <a:prstGeom prst="rect">
            <a:avLst/>
          </a:prstGeom>
          <a:noFill/>
          <a:ln>
            <a:noFill/>
          </a:ln>
        </p:spPr>
      </p:pic>
      <p:pic>
        <p:nvPicPr>
          <p:cNvPr id="308" name="Shape 308"/>
          <p:cNvPicPr preferRelativeResize="0"/>
          <p:nvPr/>
        </p:nvPicPr>
        <p:blipFill rotWithShape="1">
          <a:blip r:embed="rId4">
            <a:alphaModFix/>
          </a:blip>
          <a:srcRect b="0" l="0" r="0" t="0"/>
          <a:stretch/>
        </p:blipFill>
        <p:spPr>
          <a:xfrm>
            <a:off x="1636876" y="417634"/>
            <a:ext cx="7748911" cy="5143500"/>
          </a:xfrm>
          <a:prstGeom prst="rect">
            <a:avLst/>
          </a:prstGeom>
          <a:noFill/>
          <a:ln>
            <a:noFill/>
          </a:ln>
        </p:spPr>
      </p:pic>
      <p:sp>
        <p:nvSpPr>
          <p:cNvPr id="309" name="Shape 309"/>
          <p:cNvSpPr/>
          <p:nvPr/>
        </p:nvSpPr>
        <p:spPr>
          <a:xfrm flipH="1">
            <a:off x="3873560" y="1893093"/>
            <a:ext cx="714375" cy="714375"/>
          </a:xfrm>
          <a:prstGeom prst="rightArrow">
            <a:avLst>
              <a:gd fmla="val 43275" name="adj1"/>
              <a:gd fmla="val 20765"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Relational Databases</a:t>
            </a:r>
          </a:p>
        </p:txBody>
      </p:sp>
      <p:sp>
        <p:nvSpPr>
          <p:cNvPr id="99" name="Shape 99"/>
          <p:cNvSpPr txBox="1"/>
          <p:nvPr/>
        </p:nvSpPr>
        <p:spPr>
          <a:xfrm>
            <a:off x="1750964" y="4586287"/>
            <a:ext cx="5783906"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http://en.wikipedia.org/wiki/Relational_database</a:t>
            </a:r>
          </a:p>
        </p:txBody>
      </p:sp>
      <p:sp>
        <p:nvSpPr>
          <p:cNvPr id="100" name="Shape 100"/>
          <p:cNvSpPr txBox="1"/>
          <p:nvPr/>
        </p:nvSpPr>
        <p:spPr>
          <a:xfrm>
            <a:off x="1605557" y="1496615"/>
            <a:ext cx="5929311" cy="255746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500" u="none" cap="none" strike="noStrike">
                <a:solidFill>
                  <a:srgbClr val="FFFF00"/>
                </a:solidFill>
                <a:latin typeface="Cabin"/>
                <a:ea typeface="Cabin"/>
                <a:cs typeface="Cabin"/>
                <a:sym typeface="Cabin"/>
                <a:rtl val="0"/>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4300" u="none" cap="none" strike="noStrike">
                <a:solidFill>
                  <a:schemeClr val="lt1"/>
                </a:solidFill>
                <a:latin typeface="Cabin"/>
                <a:ea typeface="Cabin"/>
                <a:cs typeface="Cabin"/>
                <a:sym typeface="Cabin"/>
                <a:rtl val="0"/>
              </a:rPr>
              <a:t>Retrieving Records: Select</a:t>
            </a:r>
          </a:p>
        </p:txBody>
      </p:sp>
      <p:sp>
        <p:nvSpPr>
          <p:cNvPr id="315" name="Shape 315"/>
          <p:cNvSpPr txBox="1"/>
          <p:nvPr>
            <p:ph idx="1" type="body"/>
          </p:nvPr>
        </p:nvSpPr>
        <p:spPr>
          <a:xfrm>
            <a:off x="650081" y="1464468"/>
            <a:ext cx="7836693" cy="1700211"/>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baseline="0" i="0" lang="en" sz="2000" u="none" cap="none" strike="noStrike">
                <a:solidFill>
                  <a:schemeClr val="lt1"/>
                </a:solidFill>
                <a:latin typeface="Cabin"/>
                <a:ea typeface="Cabin"/>
                <a:cs typeface="Cabin"/>
                <a:sym typeface="Cabin"/>
                <a:rtl val="0"/>
              </a:rPr>
              <a:t>The select statement retrieves a group of records - you can either retrieve all the records or a subset of the records with a WHERE clause</a:t>
            </a:r>
          </a:p>
        </p:txBody>
      </p:sp>
      <p:sp>
        <p:nvSpPr>
          <p:cNvPr id="316" name="Shape 316"/>
          <p:cNvSpPr txBox="1"/>
          <p:nvPr/>
        </p:nvSpPr>
        <p:spPr>
          <a:xfrm>
            <a:off x="223157" y="3343275"/>
            <a:ext cx="8536178"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500" u="none" cap="none" strike="noStrike">
                <a:solidFill>
                  <a:srgbClr val="FF7F00"/>
                </a:solidFill>
                <a:latin typeface="Cabin"/>
                <a:ea typeface="Cabin"/>
                <a:cs typeface="Cabin"/>
                <a:sym typeface="Cabin"/>
                <a:rtl val="0"/>
              </a:rPr>
              <a:t>SELECT</a:t>
            </a:r>
            <a:r>
              <a:rPr b="0" baseline="0" i="0" lang="en" sz="2500" u="none" cap="none" strike="noStrike">
                <a:solidFill>
                  <a:srgbClr val="FFFF00"/>
                </a:solidFill>
                <a:latin typeface="Cabin"/>
                <a:ea typeface="Cabin"/>
                <a:cs typeface="Cabin"/>
                <a:sym typeface="Cabin"/>
                <a:rtl val="0"/>
              </a:rPr>
              <a:t> * </a:t>
            </a:r>
            <a:r>
              <a:rPr b="0" baseline="0" i="0" lang="en" sz="2500" u="none" cap="none" strike="noStrike">
                <a:solidFill>
                  <a:srgbClr val="FF7F00"/>
                </a:solidFill>
                <a:latin typeface="Cabin"/>
                <a:ea typeface="Cabin"/>
                <a:cs typeface="Cabin"/>
                <a:sym typeface="Cabin"/>
                <a:rtl val="0"/>
              </a:rPr>
              <a:t>FROM</a:t>
            </a:r>
            <a:r>
              <a:rPr b="0" baseline="0" i="0" lang="en" sz="2500" u="none" cap="none" strike="noStrike">
                <a:solidFill>
                  <a:srgbClr val="FFFF00"/>
                </a:solidFill>
                <a:latin typeface="Cabin"/>
                <a:ea typeface="Cabin"/>
                <a:cs typeface="Cabin"/>
                <a:sym typeface="Cabin"/>
                <a:rtl val="0"/>
              </a:rPr>
              <a:t> Users</a:t>
            </a:r>
          </a:p>
        </p:txBody>
      </p:sp>
      <p:sp>
        <p:nvSpPr>
          <p:cNvPr id="317" name="Shape 317"/>
          <p:cNvSpPr txBox="1"/>
          <p:nvPr/>
        </p:nvSpPr>
        <p:spPr>
          <a:xfrm>
            <a:off x="135233" y="4036218"/>
            <a:ext cx="8920842"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500" u="none" cap="none" strike="noStrike">
                <a:solidFill>
                  <a:srgbClr val="FF7F00"/>
                </a:solidFill>
                <a:latin typeface="Cabin"/>
                <a:ea typeface="Cabin"/>
                <a:cs typeface="Cabin"/>
                <a:sym typeface="Cabin"/>
                <a:rtl val="0"/>
              </a:rPr>
              <a:t>SELECT</a:t>
            </a:r>
            <a:r>
              <a:rPr b="0" baseline="0" i="0" lang="en" sz="2500" u="none" cap="none" strike="noStrike">
                <a:solidFill>
                  <a:srgbClr val="FFFF00"/>
                </a:solidFill>
                <a:latin typeface="Cabin"/>
                <a:ea typeface="Cabin"/>
                <a:cs typeface="Cabin"/>
                <a:sym typeface="Cabin"/>
                <a:rtl val="0"/>
              </a:rPr>
              <a:t> * </a:t>
            </a:r>
            <a:r>
              <a:rPr b="0" baseline="0" i="0" lang="en" sz="2500" u="none" cap="none" strike="noStrike">
                <a:solidFill>
                  <a:srgbClr val="FF7F00"/>
                </a:solidFill>
                <a:latin typeface="Cabin"/>
                <a:ea typeface="Cabin"/>
                <a:cs typeface="Cabin"/>
                <a:sym typeface="Cabin"/>
                <a:rtl val="0"/>
              </a:rPr>
              <a:t>FROM</a:t>
            </a:r>
            <a:r>
              <a:rPr b="0" baseline="0" i="0" lang="en" sz="2500" u="none" cap="none" strike="noStrike">
                <a:solidFill>
                  <a:srgbClr val="FFFF00"/>
                </a:solidFill>
                <a:latin typeface="Cabin"/>
                <a:ea typeface="Cabin"/>
                <a:cs typeface="Cabin"/>
                <a:sym typeface="Cabin"/>
                <a:rtl val="0"/>
              </a:rPr>
              <a:t> Users </a:t>
            </a:r>
            <a:r>
              <a:rPr b="0" baseline="0" i="0" lang="en" sz="2500" u="none" cap="none" strike="noStrike">
                <a:solidFill>
                  <a:srgbClr val="FF7F00"/>
                </a:solidFill>
                <a:latin typeface="Cabin"/>
                <a:ea typeface="Cabin"/>
                <a:cs typeface="Cabin"/>
                <a:sym typeface="Cabin"/>
                <a:rtl val="0"/>
              </a:rPr>
              <a:t>WHERE</a:t>
            </a:r>
            <a:r>
              <a:rPr b="0" baseline="0" i="0" lang="en" sz="2500" u="none" cap="none" strike="noStrike">
                <a:solidFill>
                  <a:srgbClr val="FFFF00"/>
                </a:solidFill>
                <a:latin typeface="Cabin"/>
                <a:ea typeface="Cabin"/>
                <a:cs typeface="Cabin"/>
                <a:sym typeface="Cabin"/>
                <a:rtl val="0"/>
              </a:rPr>
              <a:t> email='csev@umich.edu'</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pic>
        <p:nvPicPr>
          <p:cNvPr id="322" name="Shape 322"/>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pic>
        <p:nvPicPr>
          <p:cNvPr id="327" name="Shape 327"/>
          <p:cNvPicPr preferRelativeResize="0"/>
          <p:nvPr/>
        </p:nvPicPr>
        <p:blipFill rotWithShape="1">
          <a:blip r:embed="rId3">
            <a:alphaModFix/>
          </a:blip>
          <a:srcRect b="0" l="0" r="0" t="0"/>
          <a:stretch/>
        </p:blipFill>
        <p:spPr>
          <a:xfrm>
            <a:off x="0" y="0"/>
            <a:ext cx="7748911" cy="514350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4300" u="none" cap="none" strike="noStrike">
                <a:solidFill>
                  <a:srgbClr val="FF7F00"/>
                </a:solidFill>
                <a:latin typeface="Cabin"/>
                <a:ea typeface="Cabin"/>
                <a:cs typeface="Cabin"/>
                <a:sym typeface="Cabin"/>
                <a:rtl val="0"/>
              </a:rPr>
              <a:t>Sorting with ORDER BY</a:t>
            </a:r>
          </a:p>
        </p:txBody>
      </p:sp>
      <p:sp>
        <p:nvSpPr>
          <p:cNvPr id="333" name="Shape 333"/>
          <p:cNvSpPr txBox="1"/>
          <p:nvPr>
            <p:ph idx="1" type="body"/>
          </p:nvPr>
        </p:nvSpPr>
        <p:spPr>
          <a:xfrm>
            <a:off x="650081" y="1464468"/>
            <a:ext cx="7836693" cy="1264443"/>
          </a:xfrm>
          <a:prstGeom prst="rect">
            <a:avLst/>
          </a:prstGeom>
          <a:noFill/>
          <a:ln>
            <a:noFill/>
          </a:ln>
        </p:spPr>
        <p:txBody>
          <a:bodyPr anchorCtr="0" anchor="ctr" bIns="21425" lIns="21425" rIns="21425" tIns="21425">
            <a:noAutofit/>
          </a:bodyPr>
          <a:lstStyle/>
          <a:p>
            <a:pPr indent="-298450" lvl="0" marL="419100" marR="0" rtl="0" algn="l">
              <a:lnSpc>
                <a:spcPct val="100000"/>
              </a:lnSpc>
              <a:spcBef>
                <a:spcPts val="0"/>
              </a:spcBef>
              <a:spcAft>
                <a:spcPts val="0"/>
              </a:spcAft>
              <a:buClr>
                <a:schemeClr val="lt1"/>
              </a:buClr>
              <a:buSzPct val="175000"/>
              <a:buFont typeface="Cabin"/>
              <a:buChar char="•"/>
            </a:pPr>
            <a:r>
              <a:rPr b="0" baseline="0" i="0" lang="en" sz="2000" u="none" cap="none" strike="noStrike">
                <a:solidFill>
                  <a:schemeClr val="lt1"/>
                </a:solidFill>
                <a:latin typeface="Cabin"/>
                <a:ea typeface="Cabin"/>
                <a:cs typeface="Cabin"/>
                <a:sym typeface="Cabin"/>
                <a:rtl val="0"/>
              </a:rPr>
              <a:t>You can add an </a:t>
            </a:r>
            <a:r>
              <a:rPr b="0" baseline="0" i="0" lang="en" sz="2000" u="none" cap="none" strike="noStrike">
                <a:solidFill>
                  <a:srgbClr val="FF7F00"/>
                </a:solidFill>
                <a:latin typeface="Cabin"/>
                <a:ea typeface="Cabin"/>
                <a:cs typeface="Cabin"/>
                <a:sym typeface="Cabin"/>
                <a:rtl val="0"/>
              </a:rPr>
              <a:t>ORDER BY </a:t>
            </a:r>
            <a:r>
              <a:rPr b="0" baseline="0" i="0" lang="en" sz="2000" u="none" cap="none" strike="noStrike">
                <a:solidFill>
                  <a:schemeClr val="lt1"/>
                </a:solidFill>
                <a:latin typeface="Cabin"/>
                <a:ea typeface="Cabin"/>
                <a:cs typeface="Cabin"/>
                <a:sym typeface="Cabin"/>
                <a:rtl val="0"/>
              </a:rPr>
              <a:t>clause to </a:t>
            </a:r>
            <a:r>
              <a:rPr b="0" baseline="0" i="0" lang="en" sz="2000" u="none" cap="none" strike="noStrike">
                <a:solidFill>
                  <a:srgbClr val="FF7F00"/>
                </a:solidFill>
                <a:latin typeface="Cabin"/>
                <a:ea typeface="Cabin"/>
                <a:cs typeface="Cabin"/>
                <a:sym typeface="Cabin"/>
                <a:rtl val="0"/>
              </a:rPr>
              <a:t>SELECT</a:t>
            </a:r>
            <a:r>
              <a:rPr b="0" baseline="0" i="0" lang="en" sz="2000" u="none" cap="none" strike="noStrike">
                <a:solidFill>
                  <a:schemeClr val="lt1"/>
                </a:solidFill>
                <a:latin typeface="Cabin"/>
                <a:ea typeface="Cabin"/>
                <a:cs typeface="Cabin"/>
                <a:sym typeface="Cabin"/>
                <a:rtl val="0"/>
              </a:rPr>
              <a:t> statements to get the results sorted in ascending or descending order</a:t>
            </a:r>
          </a:p>
        </p:txBody>
      </p:sp>
      <p:sp>
        <p:nvSpPr>
          <p:cNvPr id="334" name="Shape 334"/>
          <p:cNvSpPr txBox="1"/>
          <p:nvPr/>
        </p:nvSpPr>
        <p:spPr>
          <a:xfrm>
            <a:off x="296740" y="3321843"/>
            <a:ext cx="8605472"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500" u="none" cap="none" strike="noStrike">
                <a:solidFill>
                  <a:srgbClr val="FF7F00"/>
                </a:solidFill>
                <a:latin typeface="Cabin"/>
                <a:ea typeface="Cabin"/>
                <a:cs typeface="Cabin"/>
                <a:sym typeface="Cabin"/>
                <a:rtl val="0"/>
              </a:rPr>
              <a:t>SELECT</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7F00"/>
                </a:solidFill>
                <a:latin typeface="Cabin"/>
                <a:ea typeface="Cabin"/>
                <a:cs typeface="Cabin"/>
                <a:sym typeface="Cabin"/>
                <a:rtl val="0"/>
              </a:rPr>
              <a:t>FROM</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Users</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7F00"/>
                </a:solidFill>
                <a:latin typeface="Cabin"/>
                <a:ea typeface="Cabin"/>
                <a:cs typeface="Cabin"/>
                <a:sym typeface="Cabin"/>
                <a:rtl val="0"/>
              </a:rPr>
              <a:t>ORDER BY</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email</a:t>
            </a:r>
          </a:p>
        </p:txBody>
      </p:sp>
      <p:sp>
        <p:nvSpPr>
          <p:cNvPr id="335" name="Shape 335"/>
          <p:cNvSpPr txBox="1"/>
          <p:nvPr/>
        </p:nvSpPr>
        <p:spPr>
          <a:xfrm>
            <a:off x="109904" y="3986212"/>
            <a:ext cx="8715374" cy="4214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500" u="none" cap="none" strike="noStrike">
                <a:solidFill>
                  <a:srgbClr val="FF7F00"/>
                </a:solidFill>
                <a:latin typeface="Cabin"/>
                <a:ea typeface="Cabin"/>
                <a:cs typeface="Cabin"/>
                <a:sym typeface="Cabin"/>
                <a:rtl val="0"/>
              </a:rPr>
              <a:t>SELECT</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7F00"/>
                </a:solidFill>
                <a:latin typeface="Cabin"/>
                <a:ea typeface="Cabin"/>
                <a:cs typeface="Cabin"/>
                <a:sym typeface="Cabin"/>
                <a:rtl val="0"/>
              </a:rPr>
              <a:t>FROM</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Users</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7F00"/>
                </a:solidFill>
                <a:latin typeface="Cabin"/>
                <a:ea typeface="Cabin"/>
                <a:cs typeface="Cabin"/>
                <a:sym typeface="Cabin"/>
                <a:rtl val="0"/>
              </a:rPr>
              <a:t>ORDER BY</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name</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pic>
        <p:nvPicPr>
          <p:cNvPr id="340" name="Shape 340"/>
          <p:cNvPicPr preferRelativeResize="0"/>
          <p:nvPr/>
        </p:nvPicPr>
        <p:blipFill rotWithShape="1">
          <a:blip r:embed="rId3">
            <a:alphaModFix/>
          </a:blip>
          <a:srcRect b="0" l="0" r="0" t="0"/>
          <a:stretch/>
        </p:blipFill>
        <p:spPr>
          <a:xfrm>
            <a:off x="516547" y="0"/>
            <a:ext cx="8262193" cy="5484201"/>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1" baseline="0" i="0" lang="en" sz="4300" u="none" cap="none" strike="noStrike">
                <a:solidFill>
                  <a:srgbClr val="00FF00"/>
                </a:solidFill>
                <a:latin typeface="Cabin"/>
                <a:ea typeface="Cabin"/>
                <a:cs typeface="Cabin"/>
                <a:sym typeface="Cabin"/>
                <a:rtl val="0"/>
              </a:rPr>
              <a:t>SQL Summary</a:t>
            </a:r>
          </a:p>
        </p:txBody>
      </p:sp>
      <p:sp>
        <p:nvSpPr>
          <p:cNvPr id="346" name="Shape 346"/>
          <p:cNvSpPr txBox="1"/>
          <p:nvPr/>
        </p:nvSpPr>
        <p:spPr>
          <a:xfrm>
            <a:off x="3097708" y="2950368"/>
            <a:ext cx="276648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baseline="0" i="0" lang="en" sz="1700" u="none" cap="none" strike="noStrike">
                <a:solidFill>
                  <a:srgbClr val="FF6600"/>
                </a:solidFill>
                <a:latin typeface="Courier New"/>
                <a:ea typeface="Courier New"/>
                <a:cs typeface="Courier New"/>
                <a:sym typeface="Courier New"/>
                <a:rtl val="0"/>
              </a:rPr>
              <a:t>SELECT</a:t>
            </a:r>
            <a:r>
              <a:rPr b="1" baseline="0" i="0" lang="en" sz="1700" u="none" cap="none" strike="noStrike">
                <a:solidFill>
                  <a:srgbClr val="FFFF00"/>
                </a:solidFill>
                <a:latin typeface="Courier New"/>
                <a:ea typeface="Courier New"/>
                <a:cs typeface="Courier New"/>
                <a:sym typeface="Courier New"/>
                <a:rtl val="0"/>
              </a:rPr>
              <a:t> * </a:t>
            </a:r>
            <a:r>
              <a:rPr b="1" baseline="0" i="0" lang="en" sz="1700" u="none" cap="none" strike="noStrike">
                <a:solidFill>
                  <a:srgbClr val="FF6600"/>
                </a:solidFill>
                <a:latin typeface="Courier New"/>
                <a:ea typeface="Courier New"/>
                <a:cs typeface="Courier New"/>
                <a:sym typeface="Courier New"/>
                <a:rtl val="0"/>
              </a:rPr>
              <a:t>FROM</a:t>
            </a:r>
            <a:r>
              <a:rPr b="1" baseline="0" i="0" lang="en" sz="1700" u="none" cap="none" strike="noStrike">
                <a:solidFill>
                  <a:srgbClr val="FFFF00"/>
                </a:solidFill>
                <a:latin typeface="Courier New"/>
                <a:ea typeface="Courier New"/>
                <a:cs typeface="Courier New"/>
                <a:sym typeface="Courier New"/>
                <a:rtl val="0"/>
              </a:rPr>
              <a:t> Users</a:t>
            </a:r>
          </a:p>
        </p:txBody>
      </p:sp>
      <p:sp>
        <p:nvSpPr>
          <p:cNvPr id="347" name="Shape 347"/>
          <p:cNvSpPr txBox="1"/>
          <p:nvPr/>
        </p:nvSpPr>
        <p:spPr>
          <a:xfrm>
            <a:off x="859928" y="3421856"/>
            <a:ext cx="7242917" cy="450055"/>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baseline="0" i="0" lang="en" sz="1700" u="none" cap="none" strike="noStrike">
                <a:solidFill>
                  <a:srgbClr val="FF6600"/>
                </a:solidFill>
                <a:latin typeface="Courier New"/>
                <a:ea typeface="Courier New"/>
                <a:cs typeface="Courier New"/>
                <a:sym typeface="Courier New"/>
                <a:rtl val="0"/>
              </a:rPr>
              <a:t>SELECT </a:t>
            </a:r>
            <a:r>
              <a:rPr b="1" baseline="0" i="0" lang="en" sz="1700" u="none" cap="none" strike="noStrike">
                <a:solidFill>
                  <a:srgbClr val="FFFF00"/>
                </a:solidFill>
                <a:latin typeface="Courier New"/>
                <a:ea typeface="Courier New"/>
                <a:cs typeface="Courier New"/>
                <a:sym typeface="Courier New"/>
                <a:rtl val="0"/>
              </a:rPr>
              <a:t>* </a:t>
            </a:r>
            <a:r>
              <a:rPr b="1" baseline="0" i="0" lang="en" sz="1700" u="none" cap="none" strike="noStrike">
                <a:solidFill>
                  <a:srgbClr val="FF6600"/>
                </a:solidFill>
                <a:latin typeface="Courier New"/>
                <a:ea typeface="Courier New"/>
                <a:cs typeface="Courier New"/>
                <a:sym typeface="Courier New"/>
                <a:rtl val="0"/>
              </a:rPr>
              <a:t>FROM</a:t>
            </a:r>
            <a:r>
              <a:rPr b="1" baseline="0" i="0" lang="en" sz="1700" u="none" cap="none" strike="noStrike">
                <a:solidFill>
                  <a:srgbClr val="FFFF00"/>
                </a:solidFill>
                <a:latin typeface="Courier New"/>
                <a:ea typeface="Courier New"/>
                <a:cs typeface="Courier New"/>
                <a:sym typeface="Courier New"/>
                <a:rtl val="0"/>
              </a:rPr>
              <a:t> Users </a:t>
            </a:r>
            <a:r>
              <a:rPr b="1" baseline="0" i="0" lang="en" sz="1700" u="none" cap="none" strike="noStrike">
                <a:solidFill>
                  <a:srgbClr val="FF6600"/>
                </a:solidFill>
                <a:latin typeface="Courier New"/>
                <a:ea typeface="Courier New"/>
                <a:cs typeface="Courier New"/>
                <a:sym typeface="Courier New"/>
                <a:rtl val="0"/>
              </a:rPr>
              <a:t>WHERE </a:t>
            </a:r>
            <a:r>
              <a:rPr b="1" baseline="0" i="0" lang="en" sz="1700" u="none" cap="none" strike="noStrike">
                <a:solidFill>
                  <a:srgbClr val="FFFF00"/>
                </a:solidFill>
                <a:latin typeface="Courier New"/>
                <a:ea typeface="Courier New"/>
                <a:cs typeface="Courier New"/>
                <a:sym typeface="Courier New"/>
                <a:rtl val="0"/>
              </a:rPr>
              <a:t>email='csev@umich.edu'</a:t>
            </a:r>
          </a:p>
        </p:txBody>
      </p:sp>
      <p:sp>
        <p:nvSpPr>
          <p:cNvPr id="348" name="Shape 348"/>
          <p:cNvSpPr txBox="1"/>
          <p:nvPr/>
        </p:nvSpPr>
        <p:spPr>
          <a:xfrm>
            <a:off x="518814" y="2436018"/>
            <a:ext cx="8095612" cy="4071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baseline="0" i="0" lang="en" sz="1700" u="none" cap="none" strike="noStrike">
                <a:solidFill>
                  <a:srgbClr val="FF6600"/>
                </a:solidFill>
                <a:latin typeface="Courier New"/>
                <a:ea typeface="Courier New"/>
                <a:cs typeface="Courier New"/>
                <a:sym typeface="Courier New"/>
                <a:rtl val="0"/>
              </a:rPr>
              <a:t>UPDATE</a:t>
            </a:r>
            <a:r>
              <a:rPr b="1" baseline="0" i="0" lang="en" sz="1700" u="none" cap="none" strike="noStrike">
                <a:solidFill>
                  <a:srgbClr val="FFFF00"/>
                </a:solidFill>
                <a:latin typeface="Courier New"/>
                <a:ea typeface="Courier New"/>
                <a:cs typeface="Courier New"/>
                <a:sym typeface="Courier New"/>
                <a:rtl val="0"/>
              </a:rPr>
              <a:t> Users </a:t>
            </a:r>
            <a:r>
              <a:rPr b="1" baseline="0" i="0" lang="en" sz="1700" u="none" cap="none" strike="noStrike">
                <a:solidFill>
                  <a:srgbClr val="FF6600"/>
                </a:solidFill>
                <a:latin typeface="Courier New"/>
                <a:ea typeface="Courier New"/>
                <a:cs typeface="Courier New"/>
                <a:sym typeface="Courier New"/>
                <a:rtl val="0"/>
              </a:rPr>
              <a:t>SET</a:t>
            </a:r>
            <a:r>
              <a:rPr b="1" baseline="0" i="0" lang="en" sz="1700" u="none" cap="none" strike="noStrike">
                <a:solidFill>
                  <a:srgbClr val="FFFF00"/>
                </a:solidFill>
                <a:latin typeface="Courier New"/>
                <a:ea typeface="Courier New"/>
                <a:cs typeface="Courier New"/>
                <a:sym typeface="Courier New"/>
                <a:rtl val="0"/>
              </a:rPr>
              <a:t> name="Charles" </a:t>
            </a:r>
            <a:r>
              <a:rPr b="1" baseline="0" i="0" lang="en" sz="1700" u="none" cap="none" strike="noStrike">
                <a:solidFill>
                  <a:srgbClr val="FF6600"/>
                </a:solidFill>
                <a:latin typeface="Courier New"/>
                <a:ea typeface="Courier New"/>
                <a:cs typeface="Courier New"/>
                <a:sym typeface="Courier New"/>
                <a:rtl val="0"/>
              </a:rPr>
              <a:t>WHERE</a:t>
            </a:r>
            <a:r>
              <a:rPr b="1" baseline="0" i="0" lang="en" sz="1700" u="none" cap="none" strike="noStrike">
                <a:solidFill>
                  <a:srgbClr val="FFFF00"/>
                </a:solidFill>
                <a:latin typeface="Courier New"/>
                <a:ea typeface="Courier New"/>
                <a:cs typeface="Courier New"/>
                <a:sym typeface="Courier New"/>
                <a:rtl val="0"/>
              </a:rPr>
              <a:t> email='csev@umich.edu'</a:t>
            </a:r>
          </a:p>
        </p:txBody>
      </p:sp>
      <p:sp>
        <p:nvSpPr>
          <p:cNvPr id="349" name="Shape 349"/>
          <p:cNvSpPr txBox="1"/>
          <p:nvPr/>
        </p:nvSpPr>
        <p:spPr>
          <a:xfrm>
            <a:off x="211907" y="1445006"/>
            <a:ext cx="8809424" cy="41428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ourier New"/>
              <a:buNone/>
            </a:pPr>
            <a:r>
              <a:rPr b="1" baseline="0" i="0" lang="en" sz="1700" u="none" cap="none" strike="noStrike">
                <a:solidFill>
                  <a:srgbClr val="FF6600"/>
                </a:solidFill>
                <a:latin typeface="Courier New"/>
                <a:ea typeface="Courier New"/>
                <a:cs typeface="Courier New"/>
                <a:sym typeface="Courier New"/>
                <a:rtl val="0"/>
              </a:rPr>
              <a:t>INSERT INTO </a:t>
            </a:r>
            <a:r>
              <a:rPr b="1" baseline="0" i="0" lang="en" sz="1700" u="none" cap="none" strike="noStrike">
                <a:solidFill>
                  <a:srgbClr val="FFFF00"/>
                </a:solidFill>
                <a:latin typeface="Courier New"/>
                <a:ea typeface="Courier New"/>
                <a:cs typeface="Courier New"/>
                <a:sym typeface="Courier New"/>
                <a:rtl val="0"/>
              </a:rPr>
              <a:t>Users (name, email) </a:t>
            </a:r>
            <a:r>
              <a:rPr b="1" baseline="0" i="0" lang="en" sz="1700" u="none" cap="none" strike="noStrike">
                <a:solidFill>
                  <a:srgbClr val="FF6600"/>
                </a:solidFill>
                <a:latin typeface="Courier New"/>
                <a:ea typeface="Courier New"/>
                <a:cs typeface="Courier New"/>
                <a:sym typeface="Courier New"/>
                <a:rtl val="0"/>
              </a:rPr>
              <a:t>VALUES</a:t>
            </a:r>
            <a:r>
              <a:rPr b="1" baseline="0" i="0" lang="en" sz="1700" u="none" cap="none" strike="noStrike">
                <a:solidFill>
                  <a:srgbClr val="FFFF00"/>
                </a:solidFill>
                <a:latin typeface="Courier New"/>
                <a:ea typeface="Courier New"/>
                <a:cs typeface="Courier New"/>
                <a:sym typeface="Courier New"/>
                <a:rtl val="0"/>
              </a:rPr>
              <a:t> ('Kristin', 'kf@umich.edu')</a:t>
            </a:r>
          </a:p>
        </p:txBody>
      </p:sp>
      <p:sp>
        <p:nvSpPr>
          <p:cNvPr id="350" name="Shape 350"/>
          <p:cNvSpPr txBox="1"/>
          <p:nvPr/>
        </p:nvSpPr>
        <p:spPr>
          <a:xfrm>
            <a:off x="1167116" y="1908358"/>
            <a:ext cx="6638287" cy="435711"/>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baseline="0" i="0" lang="en" sz="1700" u="none" cap="none" strike="noStrike">
                <a:solidFill>
                  <a:srgbClr val="FF6600"/>
                </a:solidFill>
                <a:latin typeface="Courier New"/>
                <a:ea typeface="Courier New"/>
                <a:cs typeface="Courier New"/>
                <a:sym typeface="Courier New"/>
                <a:rtl val="0"/>
              </a:rPr>
              <a:t>DELETE FROM </a:t>
            </a:r>
            <a:r>
              <a:rPr b="1" baseline="0" i="0" lang="en" sz="1700" u="none" cap="none" strike="noStrike">
                <a:solidFill>
                  <a:srgbClr val="FFFF00"/>
                </a:solidFill>
                <a:latin typeface="Courier New"/>
                <a:ea typeface="Courier New"/>
                <a:cs typeface="Courier New"/>
                <a:sym typeface="Courier New"/>
                <a:rtl val="0"/>
              </a:rPr>
              <a:t>Users </a:t>
            </a:r>
            <a:r>
              <a:rPr b="1" baseline="0" i="0" lang="en" sz="1700" u="none" cap="none" strike="noStrike">
                <a:solidFill>
                  <a:srgbClr val="FF6600"/>
                </a:solidFill>
                <a:latin typeface="Courier New"/>
                <a:ea typeface="Courier New"/>
                <a:cs typeface="Courier New"/>
                <a:sym typeface="Courier New"/>
                <a:rtl val="0"/>
              </a:rPr>
              <a:t>WHERE </a:t>
            </a:r>
            <a:r>
              <a:rPr b="1" baseline="0" i="0" lang="en" sz="1700" u="none" cap="none" strike="noStrike">
                <a:solidFill>
                  <a:srgbClr val="FFFF00"/>
                </a:solidFill>
                <a:latin typeface="Courier New"/>
                <a:ea typeface="Courier New"/>
                <a:cs typeface="Courier New"/>
                <a:sym typeface="Courier New"/>
                <a:rtl val="0"/>
              </a:rPr>
              <a:t>email='ted@umich.edu'</a:t>
            </a:r>
          </a:p>
        </p:txBody>
      </p:sp>
      <p:sp>
        <p:nvSpPr>
          <p:cNvPr id="351" name="Shape 351"/>
          <p:cNvSpPr txBox="1"/>
          <p:nvPr/>
        </p:nvSpPr>
        <p:spPr>
          <a:xfrm>
            <a:off x="2190452" y="3936206"/>
            <a:ext cx="4588987" cy="42153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1" baseline="0" i="0" lang="en" sz="1700" u="none" cap="none" strike="noStrike">
                <a:solidFill>
                  <a:srgbClr val="FF6600"/>
                </a:solidFill>
                <a:latin typeface="Courier New"/>
                <a:ea typeface="Courier New"/>
                <a:cs typeface="Courier New"/>
                <a:sym typeface="Courier New"/>
                <a:rtl val="0"/>
              </a:rPr>
              <a:t>SELECT</a:t>
            </a:r>
            <a:r>
              <a:rPr b="1" baseline="0" i="0" lang="en" sz="1700" u="none" cap="none" strike="noStrike">
                <a:solidFill>
                  <a:srgbClr val="FFFF00"/>
                </a:solidFill>
                <a:latin typeface="Courier New"/>
                <a:ea typeface="Courier New"/>
                <a:cs typeface="Courier New"/>
                <a:sym typeface="Courier New"/>
                <a:rtl val="0"/>
              </a:rPr>
              <a:t> * </a:t>
            </a:r>
            <a:r>
              <a:rPr b="1" baseline="0" i="0" lang="en" sz="1700" u="none" cap="none" strike="noStrike">
                <a:solidFill>
                  <a:srgbClr val="FF6600"/>
                </a:solidFill>
                <a:latin typeface="Courier New"/>
                <a:ea typeface="Courier New"/>
                <a:cs typeface="Courier New"/>
                <a:sym typeface="Courier New"/>
                <a:rtl val="0"/>
              </a:rPr>
              <a:t>FROM</a:t>
            </a:r>
            <a:r>
              <a:rPr b="1" baseline="0" i="0" lang="en" sz="1700" u="none" cap="none" strike="noStrike">
                <a:solidFill>
                  <a:srgbClr val="FFFF00"/>
                </a:solidFill>
                <a:latin typeface="Courier New"/>
                <a:ea typeface="Courier New"/>
                <a:cs typeface="Courier New"/>
                <a:sym typeface="Courier New"/>
                <a:rtl val="0"/>
              </a:rPr>
              <a:t> Users </a:t>
            </a:r>
            <a:r>
              <a:rPr b="1" baseline="0" i="0" lang="en" sz="1700" u="none" cap="none" strike="noStrike">
                <a:solidFill>
                  <a:srgbClr val="FF6600"/>
                </a:solidFill>
                <a:latin typeface="Courier New"/>
                <a:ea typeface="Courier New"/>
                <a:cs typeface="Courier New"/>
                <a:sym typeface="Courier New"/>
                <a:rtl val="0"/>
              </a:rPr>
              <a:t>ORDER BY </a:t>
            </a:r>
            <a:r>
              <a:rPr b="1" baseline="0" i="0" lang="en" sz="1700" u="none" cap="none" strike="noStrike">
                <a:solidFill>
                  <a:srgbClr val="FFFF00"/>
                </a:solidFill>
                <a:latin typeface="Courier New"/>
                <a:ea typeface="Courier New"/>
                <a:cs typeface="Courier New"/>
                <a:sym typeface="Courier New"/>
                <a:rtl val="0"/>
              </a:rPr>
              <a:t>email</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This is not too exciting (so far)</a:t>
            </a:r>
          </a:p>
        </p:txBody>
      </p:sp>
      <p:sp>
        <p:nvSpPr>
          <p:cNvPr id="357" name="Shape 357"/>
          <p:cNvSpPr txBox="1"/>
          <p:nvPr>
            <p:ph idx="1" type="body"/>
          </p:nvPr>
        </p:nvSpPr>
        <p:spPr>
          <a:xfrm>
            <a:off x="650081" y="1428750"/>
            <a:ext cx="7607249" cy="2675868"/>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Tables pretty much look like big fast programmable spreadsheets with rows, columns, and commands</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The power comes when we have more than one table and we can exploit the relationships between the tables</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4300" u="none" cap="none" strike="noStrike">
                <a:solidFill>
                  <a:srgbClr val="FF7F00"/>
                </a:solidFill>
                <a:latin typeface="Cabin"/>
                <a:ea typeface="Cabin"/>
                <a:cs typeface="Cabin"/>
                <a:sym typeface="Cabin"/>
                <a:rtl val="0"/>
              </a:rPr>
              <a:t>Complex Data Models and  Relationships</a:t>
            </a:r>
          </a:p>
        </p:txBody>
      </p:sp>
      <p:sp>
        <p:nvSpPr>
          <p:cNvPr id="363" name="Shape 36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1800" u="sng" cap="none" strike="noStrike">
                <a:solidFill>
                  <a:schemeClr val="hlink"/>
                </a:solidFill>
                <a:latin typeface="Cabin"/>
                <a:ea typeface="Cabin"/>
                <a:cs typeface="Cabin"/>
                <a:sym typeface="Cabin"/>
                <a:hlinkClick r:id="rId3"/>
                <a:rtl val="0"/>
              </a:rPr>
              <a:t>http://en.wikipedia.org/wiki/Relational_model</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4300" u="none" cap="none" strike="noStrike">
                <a:solidFill>
                  <a:srgbClr val="FF7F00"/>
                </a:solidFill>
                <a:latin typeface="Cabin"/>
                <a:ea typeface="Cabin"/>
                <a:cs typeface="Cabin"/>
                <a:sym typeface="Cabin"/>
                <a:rtl val="0"/>
              </a:rPr>
              <a:t>Database Design</a:t>
            </a:r>
          </a:p>
        </p:txBody>
      </p:sp>
      <p:sp>
        <p:nvSpPr>
          <p:cNvPr id="369" name="Shape 369"/>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Database design is an </a:t>
            </a:r>
            <a:r>
              <a:rPr b="0" baseline="0" i="0" lang="en" sz="2000" u="none" cap="none" strike="noStrike">
                <a:solidFill>
                  <a:srgbClr val="00FF00"/>
                </a:solidFill>
                <a:latin typeface="Cabin"/>
                <a:ea typeface="Cabin"/>
                <a:cs typeface="Cabin"/>
                <a:sym typeface="Cabin"/>
                <a:rtl val="0"/>
              </a:rPr>
              <a:t>art form</a:t>
            </a:r>
            <a:r>
              <a:rPr b="0" baseline="0" i="0" lang="en" sz="2000" u="none" cap="none" strike="noStrike">
                <a:solidFill>
                  <a:schemeClr val="lt1"/>
                </a:solidFill>
                <a:latin typeface="Cabin"/>
                <a:ea typeface="Cabin"/>
                <a:cs typeface="Cabin"/>
                <a:sym typeface="Cabin"/>
                <a:rtl val="0"/>
              </a:rPr>
              <a:t> of its own with particular skills and experience</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Our goal is to avoid the really bad mistakes and design clean and easily understood databases</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Others may performance tune things later</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Database design starts with a picture...</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pic>
        <p:nvPicPr>
          <p:cNvPr id="374" name="Shape 374"/>
          <p:cNvPicPr preferRelativeResize="0"/>
          <p:nvPr/>
        </p:nvPicPr>
        <p:blipFill rotWithShape="1">
          <a:blip r:embed="rId3">
            <a:alphaModFix/>
          </a:blip>
          <a:srcRect b="0" l="0" r="0" t="0"/>
          <a:stretch/>
        </p:blipFill>
        <p:spPr>
          <a:xfrm>
            <a:off x="1985962" y="642937"/>
            <a:ext cx="5172074" cy="3557587"/>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Terminology</a:t>
            </a:r>
          </a:p>
        </p:txBody>
      </p:sp>
      <p:sp>
        <p:nvSpPr>
          <p:cNvPr id="106" name="Shape 106"/>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rgbClr val="FFFF00"/>
                </a:solidFill>
                <a:latin typeface="Cabin"/>
                <a:ea typeface="Cabin"/>
                <a:cs typeface="Cabin"/>
                <a:sym typeface="Cabin"/>
                <a:rtl val="0"/>
              </a:rPr>
              <a:t>Database</a:t>
            </a:r>
            <a:r>
              <a:rPr b="0" baseline="0" i="0" lang="en" sz="2000" u="none" cap="none" strike="noStrike">
                <a:solidFill>
                  <a:schemeClr val="lt1"/>
                </a:solidFill>
                <a:latin typeface="Cabin"/>
                <a:ea typeface="Cabin"/>
                <a:cs typeface="Cabin"/>
                <a:sym typeface="Cabin"/>
                <a:rtl val="0"/>
              </a:rPr>
              <a:t> - contains many tables</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rgbClr val="00FF00"/>
                </a:solidFill>
                <a:latin typeface="Cabin"/>
                <a:ea typeface="Cabin"/>
                <a:cs typeface="Cabin"/>
                <a:sym typeface="Cabin"/>
                <a:rtl val="0"/>
              </a:rPr>
              <a:t>Relation (or table)</a:t>
            </a:r>
            <a:r>
              <a:rPr b="0" baseline="0" i="0" lang="en" sz="2000" u="none" cap="none" strike="noStrike">
                <a:solidFill>
                  <a:schemeClr val="lt1"/>
                </a:solidFill>
                <a:latin typeface="Cabin"/>
                <a:ea typeface="Cabin"/>
                <a:cs typeface="Cabin"/>
                <a:sym typeface="Cabin"/>
                <a:rtl val="0"/>
              </a:rPr>
              <a:t> - contains tuples and attributes</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rgbClr val="FF7F00"/>
                </a:solidFill>
                <a:latin typeface="Cabin"/>
                <a:ea typeface="Cabin"/>
                <a:cs typeface="Cabin"/>
                <a:sym typeface="Cabin"/>
                <a:rtl val="0"/>
              </a:rPr>
              <a:t>Tuple (or row)</a:t>
            </a:r>
            <a:r>
              <a:rPr b="0" baseline="0" i="0" lang="en" sz="2000" u="none" cap="none" strike="noStrike">
                <a:solidFill>
                  <a:schemeClr val="lt1"/>
                </a:solidFill>
                <a:latin typeface="Cabin"/>
                <a:ea typeface="Cabin"/>
                <a:cs typeface="Cabin"/>
                <a:sym typeface="Cabin"/>
                <a:rtl val="0"/>
              </a:rPr>
              <a:t> - a set of fields that generally represents an </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object</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 like a person or a music track</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rgbClr val="FF00FF"/>
                </a:solidFill>
                <a:latin typeface="Cabin"/>
                <a:ea typeface="Cabin"/>
                <a:cs typeface="Cabin"/>
                <a:sym typeface="Cabin"/>
                <a:rtl val="0"/>
              </a:rPr>
              <a:t>Attribute (also column or field)</a:t>
            </a:r>
            <a:r>
              <a:rPr b="0" baseline="0" i="0" lang="en" sz="2000" u="none" cap="none" strike="noStrike">
                <a:solidFill>
                  <a:schemeClr val="lt1"/>
                </a:solidFill>
                <a:latin typeface="Cabin"/>
                <a:ea typeface="Cabin"/>
                <a:cs typeface="Cabin"/>
                <a:sym typeface="Cabin"/>
                <a:rtl val="0"/>
              </a:rPr>
              <a:t> - one of possibly many elements of data corresponding to the object represented by the row</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pic>
        <p:nvPicPr>
          <p:cNvPr id="379" name="Shape 379"/>
          <p:cNvPicPr preferRelativeResize="0"/>
          <p:nvPr/>
        </p:nvPicPr>
        <p:blipFill rotWithShape="1">
          <a:blip r:embed="rId3">
            <a:alphaModFix/>
          </a:blip>
          <a:srcRect b="0" l="0" r="0" t="0"/>
          <a:stretch/>
        </p:blipFill>
        <p:spPr>
          <a:xfrm>
            <a:off x="814387" y="135731"/>
            <a:ext cx="7779543" cy="4873823"/>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3" name="Shape 383"/>
        <p:cNvGrpSpPr/>
        <p:nvPr/>
      </p:nvGrpSpPr>
      <p:grpSpPr>
        <a:xfrm>
          <a:off x="0" y="0"/>
          <a:ext cx="0" cy="0"/>
          <a:chOff x="0" y="0"/>
          <a:chExt cx="0" cy="0"/>
        </a:xfrm>
      </p:grpSpPr>
      <p:sp>
        <p:nvSpPr>
          <p:cNvPr id="384" name="Shape 384"/>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Building a Data Model</a:t>
            </a:r>
          </a:p>
        </p:txBody>
      </p:sp>
      <p:sp>
        <p:nvSpPr>
          <p:cNvPr id="385" name="Shape 385"/>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15900" lvl="0" marL="4191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Drawing a picture of the data objects for our application and then figuring out how to represent the objects and their relationships</a:t>
            </a:r>
          </a:p>
          <a:p>
            <a:pPr indent="-177800" lvl="0" marL="419100" marR="0" rtl="0" algn="l">
              <a:lnSpc>
                <a:spcPct val="100000"/>
              </a:lnSpc>
              <a:spcBef>
                <a:spcPts val="20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Basic Rule: Don</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t put the same string data in twice - use a relationship instead</a:t>
            </a:r>
          </a:p>
          <a:p>
            <a:pPr indent="-177800" lvl="0" marL="419100" marR="0" rtl="0" algn="l">
              <a:lnSpc>
                <a:spcPct val="100000"/>
              </a:lnSpc>
              <a:spcBef>
                <a:spcPts val="20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When there is one thing in the </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real world</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 there should be one copy of that thing in the database</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pic>
        <p:nvPicPr>
          <p:cNvPr id="390" name="Shape 390"/>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sp>
        <p:nvSpPr>
          <p:cNvPr id="391" name="Shape 391"/>
          <p:cNvSpPr txBox="1"/>
          <p:nvPr/>
        </p:nvSpPr>
        <p:spPr>
          <a:xfrm>
            <a:off x="1019770" y="178593"/>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Track  </a:t>
            </a:r>
          </a:p>
        </p:txBody>
      </p:sp>
      <p:sp>
        <p:nvSpPr>
          <p:cNvPr id="392" name="Shape 392"/>
          <p:cNvSpPr txBox="1"/>
          <p:nvPr/>
        </p:nvSpPr>
        <p:spPr>
          <a:xfrm>
            <a:off x="3037879" y="178593"/>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Len  </a:t>
            </a:r>
          </a:p>
        </p:txBody>
      </p:sp>
      <p:sp>
        <p:nvSpPr>
          <p:cNvPr id="393" name="Shape 393"/>
          <p:cNvSpPr txBox="1"/>
          <p:nvPr/>
        </p:nvSpPr>
        <p:spPr>
          <a:xfrm>
            <a:off x="3581697" y="178593"/>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Artist  </a:t>
            </a:r>
          </a:p>
        </p:txBody>
      </p:sp>
      <p:sp>
        <p:nvSpPr>
          <p:cNvPr id="394" name="Shape 394"/>
          <p:cNvSpPr txBox="1"/>
          <p:nvPr/>
        </p:nvSpPr>
        <p:spPr>
          <a:xfrm>
            <a:off x="4699693" y="178593"/>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Album  </a:t>
            </a:r>
          </a:p>
        </p:txBody>
      </p:sp>
      <p:sp>
        <p:nvSpPr>
          <p:cNvPr id="395" name="Shape 395"/>
          <p:cNvSpPr txBox="1"/>
          <p:nvPr/>
        </p:nvSpPr>
        <p:spPr>
          <a:xfrm>
            <a:off x="6003428" y="178593"/>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Genre</a:t>
            </a:r>
          </a:p>
        </p:txBody>
      </p:sp>
      <p:sp>
        <p:nvSpPr>
          <p:cNvPr id="396" name="Shape 396"/>
          <p:cNvSpPr txBox="1"/>
          <p:nvPr/>
        </p:nvSpPr>
        <p:spPr>
          <a:xfrm>
            <a:off x="6775297" y="178593"/>
            <a:ext cx="81795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Rating</a:t>
            </a:r>
          </a:p>
        </p:txBody>
      </p:sp>
      <p:sp>
        <p:nvSpPr>
          <p:cNvPr id="397" name="Shape 397"/>
          <p:cNvSpPr txBox="1"/>
          <p:nvPr/>
        </p:nvSpPr>
        <p:spPr>
          <a:xfrm>
            <a:off x="7615237" y="1785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Count</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4300" u="none" cap="none" strike="noStrike">
                <a:solidFill>
                  <a:srgbClr val="FFFF00"/>
                </a:solidFill>
                <a:latin typeface="Cabin"/>
                <a:ea typeface="Cabin"/>
                <a:cs typeface="Cabin"/>
                <a:sym typeface="Cabin"/>
                <a:rtl val="0"/>
              </a:rPr>
              <a:t>For each </a:t>
            </a:r>
            <a:r>
              <a:rPr b="0" baseline="0" i="0" lang="en" sz="4300" u="none" cap="none" strike="noStrike">
                <a:solidFill>
                  <a:srgbClr val="FFFF00"/>
                </a:solidFill>
                <a:latin typeface="Arial"/>
                <a:ea typeface="Arial"/>
                <a:cs typeface="Arial"/>
                <a:sym typeface="Arial"/>
                <a:rtl val="0"/>
              </a:rPr>
              <a:t>“</a:t>
            </a:r>
            <a:r>
              <a:rPr b="0" baseline="0" i="0" lang="en" sz="4300" u="none" cap="none" strike="noStrike">
                <a:solidFill>
                  <a:srgbClr val="FFFF00"/>
                </a:solidFill>
                <a:latin typeface="Cabin"/>
                <a:ea typeface="Cabin"/>
                <a:cs typeface="Cabin"/>
                <a:sym typeface="Cabin"/>
                <a:rtl val="0"/>
              </a:rPr>
              <a:t>piece of info</a:t>
            </a:r>
            <a:r>
              <a:rPr b="0" baseline="0" i="0" lang="en" sz="4300" u="none" cap="none" strike="noStrike">
                <a:solidFill>
                  <a:srgbClr val="FFFF00"/>
                </a:solidFill>
                <a:latin typeface="Arial"/>
                <a:ea typeface="Arial"/>
                <a:cs typeface="Arial"/>
                <a:sym typeface="Arial"/>
                <a:rtl val="0"/>
              </a:rPr>
              <a:t>”</a:t>
            </a:r>
            <a:r>
              <a:rPr b="0" baseline="0" i="0" lang="en" sz="4300" u="none" cap="none" strike="noStrike">
                <a:solidFill>
                  <a:srgbClr val="FFFF00"/>
                </a:solidFill>
                <a:latin typeface="Cabin"/>
                <a:ea typeface="Cabin"/>
                <a:cs typeface="Cabin"/>
                <a:sym typeface="Cabin"/>
                <a:rtl val="0"/>
              </a:rPr>
              <a:t>...</a:t>
            </a:r>
          </a:p>
        </p:txBody>
      </p:sp>
      <p:sp>
        <p:nvSpPr>
          <p:cNvPr id="403" name="Shape 403"/>
          <p:cNvSpPr txBox="1"/>
          <p:nvPr>
            <p:ph idx="1" type="body"/>
          </p:nvPr>
        </p:nvSpPr>
        <p:spPr>
          <a:xfrm>
            <a:off x="650081" y="1464468"/>
            <a:ext cx="4171950" cy="1985961"/>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Is the column an object or an attribute of another object?</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Once we define objects, we need to define the relationships between objects.</a:t>
            </a:r>
          </a:p>
        </p:txBody>
      </p:sp>
      <p:sp>
        <p:nvSpPr>
          <p:cNvPr id="404" name="Shape 404"/>
          <p:cNvSpPr txBox="1"/>
          <p:nvPr/>
        </p:nvSpPr>
        <p:spPr>
          <a:xfrm>
            <a:off x="6041826" y="2993231"/>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Track  </a:t>
            </a:r>
          </a:p>
        </p:txBody>
      </p:sp>
      <p:sp>
        <p:nvSpPr>
          <p:cNvPr id="405" name="Shape 405"/>
          <p:cNvSpPr txBox="1"/>
          <p:nvPr/>
        </p:nvSpPr>
        <p:spPr>
          <a:xfrm>
            <a:off x="6366867" y="1507331"/>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Len  </a:t>
            </a:r>
          </a:p>
        </p:txBody>
      </p:sp>
      <p:sp>
        <p:nvSpPr>
          <p:cNvPr id="406" name="Shape 406"/>
          <p:cNvSpPr txBox="1"/>
          <p:nvPr/>
        </p:nvSpPr>
        <p:spPr>
          <a:xfrm>
            <a:off x="6432053" y="2393156"/>
            <a:ext cx="812600"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Artist  </a:t>
            </a:r>
          </a:p>
        </p:txBody>
      </p:sp>
      <p:sp>
        <p:nvSpPr>
          <p:cNvPr id="407" name="Shape 407"/>
          <p:cNvSpPr txBox="1"/>
          <p:nvPr/>
        </p:nvSpPr>
        <p:spPr>
          <a:xfrm>
            <a:off x="7757219" y="1407318"/>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Album  </a:t>
            </a:r>
          </a:p>
        </p:txBody>
      </p:sp>
      <p:sp>
        <p:nvSpPr>
          <p:cNvPr id="408" name="Shape 408"/>
          <p:cNvSpPr txBox="1"/>
          <p:nvPr/>
        </p:nvSpPr>
        <p:spPr>
          <a:xfrm>
            <a:off x="7375028" y="1885950"/>
            <a:ext cx="726876"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Genre</a:t>
            </a:r>
          </a:p>
        </p:txBody>
      </p:sp>
      <p:sp>
        <p:nvSpPr>
          <p:cNvPr id="409" name="Shape 409"/>
          <p:cNvSpPr txBox="1"/>
          <p:nvPr/>
        </p:nvSpPr>
        <p:spPr>
          <a:xfrm>
            <a:off x="8101905" y="2521743"/>
            <a:ext cx="7768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Rating</a:t>
            </a:r>
          </a:p>
        </p:txBody>
      </p:sp>
      <p:sp>
        <p:nvSpPr>
          <p:cNvPr id="410" name="Shape 410"/>
          <p:cNvSpPr txBox="1"/>
          <p:nvPr/>
        </p:nvSpPr>
        <p:spPr>
          <a:xfrm>
            <a:off x="7436643" y="3128962"/>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Count</a:t>
            </a:r>
          </a:p>
        </p:txBody>
      </p:sp>
      <p:pic>
        <p:nvPicPr>
          <p:cNvPr id="411" name="Shape 411"/>
          <p:cNvPicPr preferRelativeResize="0"/>
          <p:nvPr/>
        </p:nvPicPr>
        <p:blipFill rotWithShape="1">
          <a:blip r:embed="rId3">
            <a:alphaModFix/>
          </a:blip>
          <a:srcRect b="0" l="0" r="0" t="0"/>
          <a:stretch/>
        </p:blipFill>
        <p:spPr>
          <a:xfrm>
            <a:off x="214312" y="3606700"/>
            <a:ext cx="8715431" cy="1459181"/>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pic>
        <p:nvPicPr>
          <p:cNvPr id="417" name="Shape 417"/>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418" name="Shape 418"/>
          <p:cNvSpPr/>
          <p:nvPr/>
        </p:nvSpPr>
        <p:spPr>
          <a:xfrm>
            <a:off x="373063" y="615562"/>
            <a:ext cx="577081"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Track  </a:t>
            </a:r>
          </a:p>
        </p:txBody>
      </p:sp>
      <p:sp>
        <p:nvSpPr>
          <p:cNvPr id="419" name="Shape 419"/>
          <p:cNvSpPr/>
          <p:nvPr/>
        </p:nvSpPr>
        <p:spPr>
          <a:xfrm>
            <a:off x="322263" y="1015612"/>
            <a:ext cx="654288"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Album</a:t>
            </a:r>
          </a:p>
        </p:txBody>
      </p:sp>
      <p:sp>
        <p:nvSpPr>
          <p:cNvPr id="420" name="Shape 420"/>
          <p:cNvSpPr/>
          <p:nvPr/>
        </p:nvSpPr>
        <p:spPr>
          <a:xfrm>
            <a:off x="358775" y="1415662"/>
            <a:ext cx="525797"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Artist</a:t>
            </a:r>
          </a:p>
        </p:txBody>
      </p:sp>
      <p:sp>
        <p:nvSpPr>
          <p:cNvPr id="421" name="Shape 421"/>
          <p:cNvSpPr/>
          <p:nvPr/>
        </p:nvSpPr>
        <p:spPr>
          <a:xfrm>
            <a:off x="331788" y="1815712"/>
            <a:ext cx="641552"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Genre</a:t>
            </a:r>
          </a:p>
        </p:txBody>
      </p:sp>
      <p:grpSp>
        <p:nvGrpSpPr>
          <p:cNvPr id="422" name="Shape 422"/>
          <p:cNvGrpSpPr/>
          <p:nvPr/>
        </p:nvGrpSpPr>
        <p:grpSpPr>
          <a:xfrm>
            <a:off x="328613" y="2215933"/>
            <a:ext cx="678050" cy="1076758"/>
            <a:chOff x="584985" y="3938323"/>
            <a:chExt cx="1202958" cy="1915052"/>
          </a:xfrm>
        </p:grpSpPr>
        <p:sp>
          <p:nvSpPr>
            <p:cNvPr id="423" name="Shape 423"/>
            <p:cNvSpPr/>
            <p:nvPr/>
          </p:nvSpPr>
          <p:spPr>
            <a:xfrm>
              <a:off x="844333" y="4649523"/>
              <a:ext cx="683283"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Len  </a:t>
              </a:r>
            </a:p>
          </p:txBody>
        </p:sp>
        <p:sp>
          <p:nvSpPr>
            <p:cNvPr id="424" name="Shape 424"/>
            <p:cNvSpPr/>
            <p:nvPr/>
          </p:nvSpPr>
          <p:spPr>
            <a:xfrm>
              <a:off x="604147" y="3938323"/>
              <a:ext cx="1183795"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Rating</a:t>
              </a:r>
            </a:p>
          </p:txBody>
        </p:sp>
        <p:sp>
          <p:nvSpPr>
            <p:cNvPr id="425" name="Shape 425"/>
            <p:cNvSpPr/>
            <p:nvPr/>
          </p:nvSpPr>
          <p:spPr>
            <a:xfrm>
              <a:off x="584985" y="5360723"/>
              <a:ext cx="1092811" cy="492652"/>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Count</a:t>
              </a:r>
            </a:p>
          </p:txBody>
        </p:sp>
      </p:grpSp>
      <p:sp>
        <p:nvSpPr>
          <p:cNvPr id="426" name="Shape 426"/>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Track</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Rating</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Len</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Count</a:t>
            </a:r>
          </a:p>
        </p:txBody>
      </p:sp>
      <p:sp>
        <p:nvSpPr>
          <p:cNvPr id="427" name="Shape 427"/>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Album</a:t>
            </a:r>
          </a:p>
        </p:txBody>
      </p:sp>
      <p:cxnSp>
        <p:nvCxnSpPr>
          <p:cNvPr id="428" name="Shape 428"/>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429" name="Shape 429"/>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belongs-to</a:t>
            </a:r>
          </a:p>
        </p:txBody>
      </p:sp>
      <p:sp>
        <p:nvSpPr>
          <p:cNvPr id="430" name="Shape 430"/>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Artist</a:t>
            </a:r>
          </a:p>
        </p:txBody>
      </p:sp>
      <p:cxnSp>
        <p:nvCxnSpPr>
          <p:cNvPr id="431" name="Shape 431"/>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432" name="Shape 432"/>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belongs-to</a:t>
            </a:r>
          </a:p>
        </p:txBody>
      </p:sp>
      <p:sp>
        <p:nvSpPr>
          <p:cNvPr id="433" name="Shape 433"/>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Genre</a:t>
            </a:r>
          </a:p>
        </p:txBody>
      </p:sp>
      <p:cxnSp>
        <p:nvCxnSpPr>
          <p:cNvPr id="434" name="Shape 434"/>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435" name="Shape 435"/>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belongs-to</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pic>
        <p:nvPicPr>
          <p:cNvPr id="441" name="Shape 441"/>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442" name="Shape 442"/>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Track</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Rating</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Len</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Count</a:t>
            </a:r>
          </a:p>
        </p:txBody>
      </p:sp>
      <p:sp>
        <p:nvSpPr>
          <p:cNvPr id="443" name="Shape 443"/>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Album</a:t>
            </a:r>
          </a:p>
        </p:txBody>
      </p:sp>
      <p:cxnSp>
        <p:nvCxnSpPr>
          <p:cNvPr id="444" name="Shape 444"/>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445" name="Shape 445"/>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belongs-to</a:t>
            </a:r>
          </a:p>
        </p:txBody>
      </p:sp>
      <p:sp>
        <p:nvSpPr>
          <p:cNvPr id="446" name="Shape 446"/>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Artist</a:t>
            </a:r>
          </a:p>
        </p:txBody>
      </p:sp>
      <p:cxnSp>
        <p:nvCxnSpPr>
          <p:cNvPr id="447" name="Shape 447"/>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448" name="Shape 448"/>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belongs-to</a:t>
            </a:r>
          </a:p>
        </p:txBody>
      </p:sp>
      <p:sp>
        <p:nvSpPr>
          <p:cNvPr id="449" name="Shape 449"/>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Genre</a:t>
            </a:r>
          </a:p>
        </p:txBody>
      </p:sp>
      <p:cxnSp>
        <p:nvCxnSpPr>
          <p:cNvPr id="450" name="Shape 450"/>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451" name="Shape 451"/>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belongs-to</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ph type="title"/>
          </p:nvPr>
        </p:nvSpPr>
        <p:spPr>
          <a:xfrm>
            <a:off x="1191150" y="1327767"/>
            <a:ext cx="6646893" cy="2007449"/>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4300" u="none" cap="none" strike="noStrike">
                <a:solidFill>
                  <a:srgbClr val="FF00FF"/>
                </a:solidFill>
                <a:latin typeface="Cabin"/>
                <a:ea typeface="Cabin"/>
                <a:cs typeface="Cabin"/>
                <a:sym typeface="Cabin"/>
                <a:rtl val="0"/>
              </a:rPr>
              <a:t>Representing Relationships in a Database</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sp>
        <p:nvSpPr>
          <p:cNvPr id="499" name="Shape 49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4300" u="none" cap="none" strike="noStrike">
                <a:solidFill>
                  <a:srgbClr val="FF00FF"/>
                </a:solidFill>
                <a:latin typeface="Cabin"/>
                <a:ea typeface="Cabin"/>
                <a:cs typeface="Cabin"/>
                <a:sym typeface="Cabin"/>
                <a:rtl val="0"/>
              </a:rPr>
              <a:t>Database Normalization (3NF)</a:t>
            </a:r>
          </a:p>
        </p:txBody>
      </p:sp>
      <p:sp>
        <p:nvSpPr>
          <p:cNvPr id="500" name="Shape 500"/>
          <p:cNvSpPr txBox="1"/>
          <p:nvPr>
            <p:ph idx="1" type="body"/>
          </p:nvPr>
        </p:nvSpPr>
        <p:spPr>
          <a:xfrm>
            <a:off x="735806" y="1464468"/>
            <a:ext cx="7661249" cy="3207599"/>
          </a:xfrm>
          <a:prstGeom prst="rect">
            <a:avLst/>
          </a:prstGeom>
          <a:noFill/>
          <a:ln>
            <a:noFill/>
          </a:ln>
        </p:spPr>
        <p:txBody>
          <a:bodyPr anchorCtr="0" anchor="ctr" bIns="21425" lIns="21425" rIns="21425" tIns="21425">
            <a:noAutofit/>
          </a:bodyPr>
          <a:lstStyle/>
          <a:p>
            <a:pPr indent="-228600" lvl="0" marL="457200" marR="0" rtl="0" algn="l">
              <a:lnSpc>
                <a:spcPct val="100000"/>
              </a:lnSpc>
              <a:spcBef>
                <a:spcPts val="0"/>
              </a:spcBef>
              <a:spcAft>
                <a:spcPts val="0"/>
              </a:spcAft>
              <a:buClr>
                <a:schemeClr val="lt1"/>
              </a:buClr>
              <a:buSzPct val="100000"/>
              <a:buFont typeface="Cabin"/>
            </a:pPr>
            <a:r>
              <a:rPr b="0" baseline="0" i="0" lang="en" sz="2000" u="none" cap="none" strike="noStrike">
                <a:solidFill>
                  <a:schemeClr val="lt1"/>
                </a:solidFill>
                <a:latin typeface="Cabin"/>
                <a:ea typeface="Cabin"/>
                <a:cs typeface="Cabin"/>
                <a:sym typeface="Cabin"/>
                <a:rtl val="0"/>
              </a:rPr>
              <a:t>There is *tons* of database theory - way too much to understand without excessive predicate calculus</a:t>
            </a:r>
          </a:p>
          <a:p>
            <a:pPr indent="-228600" lvl="0" marL="457200" marR="0" rtl="0" algn="l">
              <a:lnSpc>
                <a:spcPct val="100000"/>
              </a:lnSpc>
              <a:spcBef>
                <a:spcPts val="600"/>
              </a:spcBef>
              <a:spcAft>
                <a:spcPts val="0"/>
              </a:spcAft>
              <a:buSzPct val="100000"/>
              <a:buFont typeface="Cabin"/>
            </a:pPr>
            <a:r>
              <a:rPr b="0" baseline="0" i="0" lang="en" sz="2000" u="none" cap="none" strike="noStrike">
                <a:solidFill>
                  <a:srgbClr val="00FF00"/>
                </a:solidFill>
                <a:latin typeface="Cabin"/>
                <a:ea typeface="Cabin"/>
                <a:cs typeface="Cabin"/>
                <a:sym typeface="Cabin"/>
                <a:rtl val="0"/>
              </a:rPr>
              <a:t>Do not replicate data</a:t>
            </a:r>
            <a:r>
              <a:rPr b="0" baseline="0" i="0" lang="en" sz="2000" u="none" cap="none" strike="noStrike">
                <a:solidFill>
                  <a:schemeClr val="lt1"/>
                </a:solidFill>
                <a:latin typeface="Cabin"/>
                <a:ea typeface="Cabin"/>
                <a:cs typeface="Cabin"/>
                <a:sym typeface="Cabin"/>
                <a:rtl val="0"/>
              </a:rPr>
              <a:t> - reference data - point at data</a:t>
            </a:r>
          </a:p>
          <a:p>
            <a:pPr indent="-228600" lvl="0" marL="457200" marR="0" rtl="0" algn="l">
              <a:lnSpc>
                <a:spcPct val="100000"/>
              </a:lnSpc>
              <a:spcBef>
                <a:spcPts val="600"/>
              </a:spcBef>
              <a:spcAft>
                <a:spcPts val="0"/>
              </a:spcAft>
              <a:buSzPct val="100000"/>
              <a:buFont typeface="Cabin"/>
            </a:pPr>
            <a:r>
              <a:rPr b="0" baseline="0" i="0" lang="en" sz="2000" u="none" cap="none" strike="noStrike">
                <a:solidFill>
                  <a:schemeClr val="lt1"/>
                </a:solidFill>
                <a:latin typeface="Cabin"/>
                <a:ea typeface="Cabin"/>
                <a:cs typeface="Cabin"/>
                <a:sym typeface="Cabin"/>
                <a:rtl val="0"/>
              </a:rPr>
              <a:t>Use </a:t>
            </a:r>
            <a:r>
              <a:rPr b="0" baseline="0" i="0" lang="en" sz="2000" u="none" cap="none" strike="noStrike">
                <a:solidFill>
                  <a:srgbClr val="00FF00"/>
                </a:solidFill>
                <a:latin typeface="Cabin"/>
                <a:ea typeface="Cabin"/>
                <a:cs typeface="Cabin"/>
                <a:sym typeface="Cabin"/>
                <a:rtl val="0"/>
              </a:rPr>
              <a:t>integers for keys</a:t>
            </a:r>
            <a:r>
              <a:rPr b="0" baseline="0" i="0" lang="en" sz="2000" u="none" cap="none" strike="noStrike">
                <a:solidFill>
                  <a:schemeClr val="lt1"/>
                </a:solidFill>
                <a:latin typeface="Cabin"/>
                <a:ea typeface="Cabin"/>
                <a:cs typeface="Cabin"/>
                <a:sym typeface="Cabin"/>
                <a:rtl val="0"/>
              </a:rPr>
              <a:t> and for references</a:t>
            </a:r>
          </a:p>
          <a:p>
            <a:pPr indent="-228600" lvl="0" marL="457200" marR="0" rtl="0" algn="l">
              <a:lnSpc>
                <a:spcPct val="100000"/>
              </a:lnSpc>
              <a:spcBef>
                <a:spcPts val="600"/>
              </a:spcBef>
              <a:spcAft>
                <a:spcPts val="0"/>
              </a:spcAft>
              <a:buSzPct val="100000"/>
            </a:pPr>
            <a:r>
              <a:rPr b="0" baseline="0" i="0" lang="en" sz="2000" u="none" cap="none" strike="noStrike">
                <a:solidFill>
                  <a:schemeClr val="lt1"/>
                </a:solidFill>
                <a:latin typeface="Cabin"/>
                <a:ea typeface="Cabin"/>
                <a:cs typeface="Cabin"/>
                <a:sym typeface="Cabin"/>
                <a:rtl val="0"/>
              </a:rPr>
              <a:t>Add a special </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rgbClr val="FF7F00"/>
                </a:solidFill>
                <a:latin typeface="Cabin"/>
                <a:ea typeface="Cabin"/>
                <a:cs typeface="Cabin"/>
                <a:sym typeface="Cabin"/>
                <a:rtl val="0"/>
              </a:rPr>
              <a:t>key</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 column to each table which we will make references to.   By convention, many programmers call this column </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rgbClr val="FF7F00"/>
                </a:solidFill>
                <a:latin typeface="Cabin"/>
                <a:ea typeface="Cabin"/>
                <a:cs typeface="Cabin"/>
                <a:sym typeface="Cabin"/>
                <a:rtl val="0"/>
              </a:rPr>
              <a:t>id</a:t>
            </a:r>
            <a:r>
              <a:rPr b="0" baseline="0" i="0" lang="en" sz="2000" u="none" cap="none" strike="noStrike">
                <a:solidFill>
                  <a:schemeClr val="lt1"/>
                </a:solidFill>
                <a:latin typeface="Arial"/>
                <a:ea typeface="Arial"/>
                <a:cs typeface="Arial"/>
                <a:sym typeface="Arial"/>
                <a:rtl val="0"/>
              </a:rPr>
              <a:t>”</a:t>
            </a:r>
          </a:p>
        </p:txBody>
      </p:sp>
      <p:sp>
        <p:nvSpPr>
          <p:cNvPr id="501" name="Shape 501"/>
          <p:cNvSpPr txBox="1"/>
          <p:nvPr/>
        </p:nvSpPr>
        <p:spPr>
          <a:xfrm>
            <a:off x="1706540" y="4591617"/>
            <a:ext cx="595552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http://en.wikipedia.org/wiki/Database_normalization</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5" name="Shape 505"/>
        <p:cNvGrpSpPr/>
        <p:nvPr/>
      </p:nvGrpSpPr>
      <p:grpSpPr>
        <a:xfrm>
          <a:off x="0" y="0"/>
          <a:ext cx="0" cy="0"/>
          <a:chOff x="0" y="0"/>
          <a:chExt cx="0" cy="0"/>
        </a:xfrm>
      </p:grpSpPr>
      <p:pic>
        <p:nvPicPr>
          <p:cNvPr id="506" name="Shape 506"/>
          <p:cNvPicPr preferRelativeResize="0"/>
          <p:nvPr/>
        </p:nvPicPr>
        <p:blipFill rotWithShape="1">
          <a:blip r:embed="rId3">
            <a:alphaModFix/>
          </a:blip>
          <a:srcRect b="0" l="0" r="0" t="0"/>
          <a:stretch/>
        </p:blipFill>
        <p:spPr>
          <a:xfrm>
            <a:off x="128587" y="707231"/>
            <a:ext cx="8715373" cy="1458217"/>
          </a:xfrm>
          <a:prstGeom prst="rect">
            <a:avLst/>
          </a:prstGeom>
          <a:noFill/>
          <a:ln>
            <a:noFill/>
          </a:ln>
        </p:spPr>
      </p:pic>
      <p:sp>
        <p:nvSpPr>
          <p:cNvPr id="507" name="Shape 507"/>
          <p:cNvSpPr txBox="1"/>
          <p:nvPr/>
        </p:nvSpPr>
        <p:spPr>
          <a:xfrm>
            <a:off x="148232" y="2618184"/>
            <a:ext cx="8836817"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We want to keep track of which band is the </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rgbClr val="FF00FF"/>
                </a:solidFill>
                <a:latin typeface="Cabin"/>
                <a:ea typeface="Cabin"/>
                <a:cs typeface="Cabin"/>
                <a:sym typeface="Cabin"/>
                <a:rtl val="0"/>
              </a:rPr>
              <a:t>creator</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 of each music track...</a:t>
            </a:r>
          </a:p>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What album</a:t>
            </a:r>
            <a:r>
              <a:rPr b="0" baseline="0" i="0" lang="en" sz="2000" u="none" cap="none" strike="noStrike">
                <a:solidFill>
                  <a:schemeClr val="lt1"/>
                </a:solidFill>
                <a:latin typeface="Cabin"/>
                <a:ea typeface="Cabin"/>
                <a:cs typeface="Cabin"/>
                <a:sym typeface="Cabin"/>
                <a:rtl val="0"/>
              </a:rPr>
              <a:t> does this song </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belong to</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a:t>
            </a:r>
          </a:p>
          <a:p>
            <a:pPr indent="0" lvl="0" marL="0" marR="0" rtl="0" algn="ctr">
              <a:lnSpc>
                <a:spcPct val="100000"/>
              </a:lnSpc>
              <a:spcBef>
                <a:spcPts val="0"/>
              </a:spcBef>
              <a:spcAft>
                <a:spcPts val="0"/>
              </a:spcAft>
              <a:buClr>
                <a:srgbClr val="000000"/>
              </a:buClr>
              <a:buFont typeface="Arial"/>
              <a:buNone/>
            </a:pPr>
            <a:r>
              <a:t/>
            </a:r>
            <a:endParaRPr b="0" baseline="0" i="0" sz="2000" u="none" cap="none" strike="noStrike">
              <a:solidFill>
                <a:schemeClr val="lt1"/>
              </a:solidFill>
              <a:latin typeface="Cabin"/>
              <a:ea typeface="Cabin"/>
              <a:cs typeface="Cabin"/>
              <a:sym typeface="Cabin"/>
              <a:rtl val="0"/>
            </a:endParaRPr>
          </a:p>
          <a:p>
            <a:pPr indent="0" lvl="0" marL="0" marR="0" rtl="0" algn="ctr">
              <a:lnSpc>
                <a:spcPct val="100000"/>
              </a:lnSpc>
              <a:spcBef>
                <a:spcPts val="0"/>
              </a:spcBef>
              <a:spcAft>
                <a:spcPts val="0"/>
              </a:spcAft>
              <a:buClr>
                <a:srgbClr val="00FF00"/>
              </a:buClr>
              <a:buSzPct val="25000"/>
              <a:buFont typeface="Cabin"/>
              <a:buNone/>
            </a:pPr>
            <a:r>
              <a:rPr b="0" baseline="0" i="0" lang="en" sz="2000" u="none" cap="none" strike="noStrike">
                <a:solidFill>
                  <a:srgbClr val="00FF00"/>
                </a:solidFill>
                <a:latin typeface="Cabin"/>
                <a:ea typeface="Cabin"/>
                <a:cs typeface="Cabin"/>
                <a:sym typeface="Cabin"/>
                <a:rtl val="0"/>
              </a:rPr>
              <a:t>Which album is this song related to?</a:t>
            </a:r>
          </a:p>
        </p:txBody>
      </p:sp>
      <p:cxnSp>
        <p:nvCxnSpPr>
          <p:cNvPr id="508" name="Shape 508"/>
          <p:cNvCxnSpPr/>
          <p:nvPr/>
        </p:nvCxnSpPr>
        <p:spPr>
          <a:xfrm>
            <a:off x="5678387" y="1009054"/>
            <a:ext cx="1198363" cy="840282"/>
          </a:xfrm>
          <a:prstGeom prst="straightConnector1">
            <a:avLst/>
          </a:prstGeom>
          <a:noFill/>
          <a:ln cap="rnd" cmpd="sng" w="63500">
            <a:solidFill>
              <a:srgbClr val="FF00FF"/>
            </a:solidFill>
            <a:prstDash val="solid"/>
            <a:miter/>
            <a:headEnd len="med" w="med" type="stealth"/>
            <a:tailEnd len="med" w="med" type="none"/>
          </a:ln>
        </p:spPr>
      </p:cxnSp>
      <p:cxnSp>
        <p:nvCxnSpPr>
          <p:cNvPr id="509" name="Shape 509"/>
          <p:cNvCxnSpPr/>
          <p:nvPr/>
        </p:nvCxnSpPr>
        <p:spPr>
          <a:xfrm>
            <a:off x="5717678" y="1410890"/>
            <a:ext cx="1395709" cy="889396"/>
          </a:xfrm>
          <a:prstGeom prst="straightConnector1">
            <a:avLst/>
          </a:prstGeom>
          <a:noFill/>
          <a:ln cap="rnd" cmpd="sng" w="63500">
            <a:solidFill>
              <a:srgbClr val="FF00FF"/>
            </a:solidFill>
            <a:prstDash val="solid"/>
            <a:miter/>
            <a:headEnd len="med" w="med" type="stealth"/>
            <a:tailEnd len="med" w="med" type="none"/>
          </a:ln>
        </p:spPr>
      </p:cxnSp>
      <p:cxnSp>
        <p:nvCxnSpPr>
          <p:cNvPr id="510" name="Shape 510"/>
          <p:cNvCxnSpPr/>
          <p:nvPr/>
        </p:nvCxnSpPr>
        <p:spPr>
          <a:xfrm>
            <a:off x="2434232" y="1368028"/>
            <a:ext cx="1037629" cy="7786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pic>
        <p:nvPicPr>
          <p:cNvPr id="515" name="Shape 515"/>
          <p:cNvPicPr preferRelativeResize="0"/>
          <p:nvPr/>
        </p:nvPicPr>
        <p:blipFill rotWithShape="1">
          <a:blip r:embed="rId3">
            <a:alphaModFix/>
          </a:blip>
          <a:srcRect b="0" l="0" r="0" t="0"/>
          <a:stretch/>
        </p:blipFill>
        <p:spPr>
          <a:xfrm>
            <a:off x="766440" y="3299931"/>
            <a:ext cx="4550498" cy="1654726"/>
          </a:xfrm>
          <a:prstGeom prst="rect">
            <a:avLst/>
          </a:prstGeom>
          <a:noFill/>
          <a:ln>
            <a:noFill/>
          </a:ln>
        </p:spPr>
      </p:pic>
      <p:pic>
        <p:nvPicPr>
          <p:cNvPr id="516" name="Shape 516"/>
          <p:cNvPicPr preferRelativeResize="0"/>
          <p:nvPr/>
        </p:nvPicPr>
        <p:blipFill rotWithShape="1">
          <a:blip r:embed="rId4">
            <a:alphaModFix/>
          </a:blip>
          <a:srcRect b="0" l="0" r="0" t="0"/>
          <a:stretch/>
        </p:blipFill>
        <p:spPr>
          <a:xfrm>
            <a:off x="4279106" y="1321593"/>
            <a:ext cx="2996528" cy="1640955"/>
          </a:xfrm>
          <a:prstGeom prst="rect">
            <a:avLst/>
          </a:prstGeom>
          <a:noFill/>
          <a:ln>
            <a:noFill/>
          </a:ln>
        </p:spPr>
      </p:pic>
      <p:sp>
        <p:nvSpPr>
          <p:cNvPr id="517" name="Shape 51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Integer Reference Pattern</a:t>
            </a:r>
          </a:p>
        </p:txBody>
      </p:sp>
      <p:sp>
        <p:nvSpPr>
          <p:cNvPr id="518" name="Shape 518"/>
          <p:cNvSpPr/>
          <p:nvPr/>
        </p:nvSpPr>
        <p:spPr>
          <a:xfrm>
            <a:off x="2209067" y="4084026"/>
            <a:ext cx="1035843" cy="250031"/>
          </a:xfrm>
          <a:prstGeom prst="roundRect">
            <a:avLst>
              <a:gd fmla="val 9257" name="adj"/>
            </a:avLst>
          </a:prstGeom>
          <a:noFill/>
          <a:ln cap="rnd" cmpd="sng" w="50800">
            <a:solidFill>
              <a:srgbClr val="FF7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cxnSp>
        <p:nvCxnSpPr>
          <p:cNvPr id="519" name="Shape 519"/>
          <p:cNvCxnSpPr>
            <a:endCxn id="518" idx="0"/>
          </p:cNvCxnSpPr>
          <p:nvPr/>
        </p:nvCxnSpPr>
        <p:spPr>
          <a:xfrm flipH="1">
            <a:off x="2726989" y="2637726"/>
            <a:ext cx="1552200" cy="1446299"/>
          </a:xfrm>
          <a:prstGeom prst="straightConnector1">
            <a:avLst/>
          </a:prstGeom>
          <a:noFill/>
          <a:ln cap="rnd" cmpd="sng" w="63500">
            <a:solidFill>
              <a:srgbClr val="FF7F00"/>
            </a:solidFill>
            <a:prstDash val="solid"/>
            <a:miter/>
            <a:headEnd len="med" w="med" type="stealth"/>
            <a:tailEnd len="med" w="med" type="none"/>
          </a:ln>
        </p:spPr>
      </p:cxnSp>
      <p:sp>
        <p:nvSpPr>
          <p:cNvPr id="520" name="Shape 520"/>
          <p:cNvSpPr txBox="1"/>
          <p:nvPr/>
        </p:nvSpPr>
        <p:spPr>
          <a:xfrm>
            <a:off x="312539" y="2082403"/>
            <a:ext cx="3636168"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000" u="none" cap="none" strike="noStrike">
                <a:solidFill>
                  <a:srgbClr val="FF7F00"/>
                </a:solidFill>
                <a:latin typeface="Cabin"/>
                <a:ea typeface="Cabin"/>
                <a:cs typeface="Cabin"/>
                <a:sym typeface="Cabin"/>
                <a:rtl val="0"/>
              </a:rPr>
              <a:t>We use integers to reference rows in another table</a:t>
            </a:r>
          </a:p>
        </p:txBody>
      </p:sp>
      <p:sp>
        <p:nvSpPr>
          <p:cNvPr id="521" name="Shape 521"/>
          <p:cNvSpPr txBox="1"/>
          <p:nvPr/>
        </p:nvSpPr>
        <p:spPr>
          <a:xfrm>
            <a:off x="5398133" y="3328506"/>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Album</a:t>
            </a:r>
          </a:p>
        </p:txBody>
      </p:sp>
      <p:sp>
        <p:nvSpPr>
          <p:cNvPr id="522" name="Shape 522"/>
          <p:cNvSpPr txBox="1"/>
          <p:nvPr/>
        </p:nvSpPr>
        <p:spPr>
          <a:xfrm>
            <a:off x="7389316" y="1344123"/>
            <a:ext cx="66972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Artist</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pic>
        <p:nvPicPr>
          <p:cNvPr id="111" name="Shape 111"/>
          <p:cNvPicPr preferRelativeResize="0"/>
          <p:nvPr/>
        </p:nvPicPr>
        <p:blipFill rotWithShape="1">
          <a:blip r:embed="rId3">
            <a:alphaModFix/>
          </a:blip>
          <a:srcRect b="0" l="0" r="0" t="0"/>
          <a:stretch/>
        </p:blipFill>
        <p:spPr>
          <a:xfrm>
            <a:off x="860667" y="95146"/>
            <a:ext cx="7293712" cy="3132505"/>
          </a:xfrm>
          <a:prstGeom prst="rect">
            <a:avLst/>
          </a:prstGeom>
          <a:noFill/>
          <a:ln>
            <a:noFill/>
          </a:ln>
        </p:spPr>
      </p:pic>
      <p:sp>
        <p:nvSpPr>
          <p:cNvPr id="112" name="Shape 112"/>
          <p:cNvSpPr txBox="1"/>
          <p:nvPr/>
        </p:nvSpPr>
        <p:spPr>
          <a:xfrm>
            <a:off x="241101" y="3421856"/>
            <a:ext cx="8651081" cy="1521618"/>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1900" u="none" cap="none" strike="noStrike">
                <a:solidFill>
                  <a:srgbClr val="FFFF00"/>
                </a:solidFill>
                <a:latin typeface="Cabin"/>
                <a:ea typeface="Cabin"/>
                <a:cs typeface="Cabin"/>
                <a:sym typeface="Cabin"/>
                <a:rtl val="0"/>
              </a:rPr>
              <a:t>A </a:t>
            </a:r>
            <a:r>
              <a:rPr b="0" baseline="0" i="0" lang="en" sz="1900" u="none" cap="none" strike="noStrike">
                <a:solidFill>
                  <a:srgbClr val="00FF00"/>
                </a:solidFill>
                <a:latin typeface="Cabin"/>
                <a:ea typeface="Cabin"/>
                <a:cs typeface="Cabin"/>
                <a:sym typeface="Cabin"/>
                <a:rtl val="0"/>
              </a:rPr>
              <a:t>relation</a:t>
            </a:r>
            <a:r>
              <a:rPr b="0" baseline="0" i="0" lang="en" sz="1900" u="none" cap="none" strike="noStrike">
                <a:solidFill>
                  <a:srgbClr val="FFFF00"/>
                </a:solidFill>
                <a:latin typeface="Cabin"/>
                <a:ea typeface="Cabin"/>
                <a:cs typeface="Cabin"/>
                <a:sym typeface="Cabin"/>
                <a:rtl val="0"/>
              </a:rPr>
              <a:t> is defined as a </a:t>
            </a:r>
            <a:r>
              <a:rPr b="0" baseline="0" i="0" lang="en" sz="1900" u="none" cap="none" strike="noStrike">
                <a:solidFill>
                  <a:srgbClr val="00FF00"/>
                </a:solidFill>
                <a:latin typeface="Cabin"/>
                <a:ea typeface="Cabin"/>
                <a:cs typeface="Cabin"/>
                <a:sym typeface="Cabin"/>
                <a:rtl val="0"/>
              </a:rPr>
              <a:t>set of </a:t>
            </a:r>
            <a:r>
              <a:rPr b="0" baseline="0" i="0" lang="en" sz="1900" u="none" cap="none" strike="noStrike">
                <a:solidFill>
                  <a:srgbClr val="FF7F00"/>
                </a:solidFill>
                <a:latin typeface="Cabin"/>
                <a:ea typeface="Cabin"/>
                <a:cs typeface="Cabin"/>
                <a:sym typeface="Cabin"/>
                <a:rtl val="0"/>
              </a:rPr>
              <a:t>tuples</a:t>
            </a:r>
            <a:r>
              <a:rPr b="0" baseline="0" i="0" lang="en" sz="1900" u="none" cap="none" strike="noStrike">
                <a:solidFill>
                  <a:srgbClr val="FFFF00"/>
                </a:solidFill>
                <a:latin typeface="Cabin"/>
                <a:ea typeface="Cabin"/>
                <a:cs typeface="Cabin"/>
                <a:sym typeface="Cabin"/>
                <a:rtl val="0"/>
              </a:rPr>
              <a:t> that have the same </a:t>
            </a:r>
            <a:r>
              <a:rPr b="0" baseline="0" i="0" lang="en" sz="1900" u="none" cap="none" strike="noStrike">
                <a:solidFill>
                  <a:srgbClr val="FF00FF"/>
                </a:solidFill>
                <a:latin typeface="Cabin"/>
                <a:ea typeface="Cabin"/>
                <a:cs typeface="Cabin"/>
                <a:sym typeface="Cabin"/>
                <a:rtl val="0"/>
              </a:rPr>
              <a:t>attributes</a:t>
            </a:r>
            <a:r>
              <a:rPr b="0" baseline="0" i="0" lang="en" sz="1900" u="none" cap="none" strike="noStrike">
                <a:solidFill>
                  <a:srgbClr val="FFFF00"/>
                </a:solidFill>
                <a:latin typeface="Cabin"/>
                <a:ea typeface="Cabin"/>
                <a:cs typeface="Cabin"/>
                <a:sym typeface="Cabin"/>
                <a:rtl val="0"/>
              </a:rPr>
              <a:t>.   A </a:t>
            </a:r>
            <a:r>
              <a:rPr b="0" baseline="0" i="0" lang="en" sz="1900" u="none" cap="none" strike="noStrike">
                <a:solidFill>
                  <a:srgbClr val="FF7F00"/>
                </a:solidFill>
                <a:latin typeface="Cabin"/>
                <a:ea typeface="Cabin"/>
                <a:cs typeface="Cabin"/>
                <a:sym typeface="Cabin"/>
                <a:rtl val="0"/>
              </a:rPr>
              <a:t>tuple</a:t>
            </a:r>
            <a:r>
              <a:rPr b="0" baseline="0" i="0" lang="en" sz="1900" u="none" cap="none" strike="noStrike">
                <a:solidFill>
                  <a:srgbClr val="FFFF00"/>
                </a:solidFill>
                <a:latin typeface="Cabin"/>
                <a:ea typeface="Cabin"/>
                <a:cs typeface="Cabin"/>
                <a:sym typeface="Cabin"/>
                <a:rtl val="0"/>
              </a:rPr>
              <a:t> usually represents </a:t>
            </a:r>
            <a:r>
              <a:rPr b="0" baseline="0" i="0" lang="en" sz="1900" u="none" cap="none" strike="noStrike">
                <a:solidFill>
                  <a:srgbClr val="FF7F00"/>
                </a:solidFill>
                <a:latin typeface="Cabin"/>
                <a:ea typeface="Cabin"/>
                <a:cs typeface="Cabin"/>
                <a:sym typeface="Cabin"/>
                <a:rtl val="0"/>
              </a:rPr>
              <a:t>an object</a:t>
            </a:r>
            <a:r>
              <a:rPr b="0" baseline="0" i="0" lang="en" sz="1900" u="none" cap="none" strike="noStrike">
                <a:solidFill>
                  <a:srgbClr val="FFFF00"/>
                </a:solidFill>
                <a:latin typeface="Cabin"/>
                <a:ea typeface="Cabin"/>
                <a:cs typeface="Cabin"/>
                <a:sym typeface="Cabin"/>
                <a:rtl val="0"/>
              </a:rPr>
              <a:t> and information about that object.  </a:t>
            </a:r>
            <a:r>
              <a:rPr b="0" baseline="0" i="0" lang="en" sz="1900" u="none" cap="none" strike="noStrike">
                <a:solidFill>
                  <a:srgbClr val="FF7F00"/>
                </a:solidFill>
                <a:latin typeface="Cabin"/>
                <a:ea typeface="Cabin"/>
                <a:cs typeface="Cabin"/>
                <a:sym typeface="Cabin"/>
                <a:rtl val="0"/>
              </a:rPr>
              <a:t>Objects</a:t>
            </a:r>
            <a:r>
              <a:rPr b="0" baseline="0" i="0" lang="en" sz="1900" u="none" cap="none" strike="noStrike">
                <a:solidFill>
                  <a:srgbClr val="FFFF00"/>
                </a:solidFill>
                <a:latin typeface="Cabin"/>
                <a:ea typeface="Cabin"/>
                <a:cs typeface="Cabin"/>
                <a:sym typeface="Cabin"/>
                <a:rtl val="0"/>
              </a:rPr>
              <a:t> are typically physical objects or concepts.   A </a:t>
            </a:r>
            <a:r>
              <a:rPr b="0" baseline="0" i="0" lang="en" sz="1900" u="none" cap="none" strike="noStrike">
                <a:solidFill>
                  <a:srgbClr val="00FF00"/>
                </a:solidFill>
                <a:latin typeface="Cabin"/>
                <a:ea typeface="Cabin"/>
                <a:cs typeface="Cabin"/>
                <a:sym typeface="Cabin"/>
                <a:rtl val="0"/>
              </a:rPr>
              <a:t>relation</a:t>
            </a:r>
            <a:r>
              <a:rPr b="0" baseline="0" i="0" lang="en" sz="1900" u="none" cap="none" strike="noStrike">
                <a:solidFill>
                  <a:srgbClr val="FFFF00"/>
                </a:solidFill>
                <a:latin typeface="Cabin"/>
                <a:ea typeface="Cabin"/>
                <a:cs typeface="Cabin"/>
                <a:sym typeface="Cabin"/>
                <a:rtl val="0"/>
              </a:rPr>
              <a:t> is usually described as a </a:t>
            </a:r>
            <a:r>
              <a:rPr b="0" baseline="0" i="0" lang="en" sz="1900" u="none" cap="none" strike="noStrike">
                <a:solidFill>
                  <a:srgbClr val="00FF00"/>
                </a:solidFill>
                <a:latin typeface="Cabin"/>
                <a:ea typeface="Cabin"/>
                <a:cs typeface="Cabin"/>
                <a:sym typeface="Cabin"/>
                <a:rtl val="0"/>
              </a:rPr>
              <a:t>table</a:t>
            </a:r>
            <a:r>
              <a:rPr b="0" baseline="0" i="0" lang="en" sz="1900" u="none" cap="none" strike="noStrike">
                <a:solidFill>
                  <a:srgbClr val="FFFF00"/>
                </a:solidFill>
                <a:latin typeface="Cabin"/>
                <a:ea typeface="Cabin"/>
                <a:cs typeface="Cabin"/>
                <a:sym typeface="Cabin"/>
                <a:rtl val="0"/>
              </a:rPr>
              <a:t>, which is organized into </a:t>
            </a:r>
            <a:r>
              <a:rPr b="0" baseline="0" i="0" lang="en" sz="1900" u="none" cap="none" strike="noStrike">
                <a:solidFill>
                  <a:srgbClr val="FF7F00"/>
                </a:solidFill>
                <a:latin typeface="Cabin"/>
                <a:ea typeface="Cabin"/>
                <a:cs typeface="Cabin"/>
                <a:sym typeface="Cabin"/>
                <a:rtl val="0"/>
              </a:rPr>
              <a:t>rows</a:t>
            </a:r>
            <a:r>
              <a:rPr b="0" baseline="0" i="0" lang="en" sz="1900" u="none" cap="none" strike="noStrike">
                <a:solidFill>
                  <a:srgbClr val="FFFF00"/>
                </a:solidFill>
                <a:latin typeface="Cabin"/>
                <a:ea typeface="Cabin"/>
                <a:cs typeface="Cabin"/>
                <a:sym typeface="Cabin"/>
                <a:rtl val="0"/>
              </a:rPr>
              <a:t> and </a:t>
            </a:r>
            <a:r>
              <a:rPr b="0" baseline="0" i="0" lang="en" sz="1900" u="none" cap="none" strike="noStrike">
                <a:solidFill>
                  <a:srgbClr val="FF00FF"/>
                </a:solidFill>
                <a:latin typeface="Cabin"/>
                <a:ea typeface="Cabin"/>
                <a:cs typeface="Cabin"/>
                <a:sym typeface="Cabin"/>
                <a:rtl val="0"/>
              </a:rPr>
              <a:t>columns</a:t>
            </a:r>
            <a:r>
              <a:rPr b="0" baseline="0" i="0" lang="en" sz="1900" u="none" cap="none" strike="noStrike">
                <a:solidFill>
                  <a:srgbClr val="FFFF00"/>
                </a:solidFill>
                <a:latin typeface="Cabin"/>
                <a:ea typeface="Cabin"/>
                <a:cs typeface="Cabin"/>
                <a:sym typeface="Cabin"/>
                <a:rtl val="0"/>
              </a:rPr>
              <a:t>.   All the data</a:t>
            </a:r>
            <a:r>
              <a:rPr b="0" baseline="0" i="0" lang="en" sz="1900" u="sng" cap="none" strike="noStrike">
                <a:solidFill>
                  <a:schemeClr val="hlink"/>
                </a:solidFill>
                <a:latin typeface="Cabin"/>
                <a:ea typeface="Cabin"/>
                <a:cs typeface="Cabin"/>
                <a:sym typeface="Cabin"/>
                <a:hlinkClick r:id="rId4"/>
                <a:rtl val="0"/>
              </a:rPr>
              <a:t> </a:t>
            </a:r>
            <a:r>
              <a:rPr b="0" baseline="0" i="0" lang="en" sz="1900" u="none" cap="none" strike="noStrike">
                <a:solidFill>
                  <a:srgbClr val="FFFF00"/>
                </a:solidFill>
                <a:latin typeface="Cabin"/>
                <a:ea typeface="Cabin"/>
                <a:cs typeface="Cabin"/>
                <a:sym typeface="Cabin"/>
                <a:rtl val="0"/>
              </a:rPr>
              <a:t>referenced by an </a:t>
            </a:r>
            <a:r>
              <a:rPr b="0" baseline="0" i="0" lang="en" sz="1900" u="none" cap="none" strike="noStrike">
                <a:solidFill>
                  <a:srgbClr val="FF00FF"/>
                </a:solidFill>
                <a:latin typeface="Cabin"/>
                <a:ea typeface="Cabin"/>
                <a:cs typeface="Cabin"/>
                <a:sym typeface="Cabin"/>
                <a:rtl val="0"/>
              </a:rPr>
              <a:t>attribute</a:t>
            </a:r>
            <a:r>
              <a:rPr b="0" baseline="0" i="0" lang="en" sz="1900" u="none" cap="none" strike="noStrike">
                <a:solidFill>
                  <a:srgbClr val="FFFF00"/>
                </a:solidFill>
                <a:latin typeface="Cabin"/>
                <a:ea typeface="Cabin"/>
                <a:cs typeface="Cabin"/>
                <a:sym typeface="Cabin"/>
                <a:rtl val="0"/>
              </a:rPr>
              <a:t> are in the same domain and </a:t>
            </a:r>
            <a:r>
              <a:rPr b="0" baseline="0" i="0" lang="en" sz="1900" u="none" cap="none" strike="noStrike">
                <a:solidFill>
                  <a:srgbClr val="FF00FF"/>
                </a:solidFill>
                <a:latin typeface="Cabin"/>
                <a:ea typeface="Cabin"/>
                <a:cs typeface="Cabin"/>
                <a:sym typeface="Cabin"/>
                <a:rtl val="0"/>
              </a:rPr>
              <a:t>conform to the same constraints.</a:t>
            </a:r>
            <a:r>
              <a:rPr b="0" baseline="0" i="0" lang="en" sz="1900" u="none" cap="none" strike="noStrike">
                <a:solidFill>
                  <a:srgbClr val="FFFF00"/>
                </a:solidFill>
                <a:latin typeface="Cabin"/>
                <a:ea typeface="Cabin"/>
                <a:cs typeface="Cabin"/>
                <a:sym typeface="Cabin"/>
                <a:rtl val="0"/>
              </a:rPr>
              <a:t>  (Wikipedia)</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sp>
        <p:nvSpPr>
          <p:cNvPr id="527" name="Shape 527"/>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Key Terminology</a:t>
            </a:r>
          </a:p>
        </p:txBody>
      </p:sp>
      <p:sp>
        <p:nvSpPr>
          <p:cNvPr id="528" name="Shape 528"/>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1800" u="none" cap="none" strike="noStrike">
                <a:solidFill>
                  <a:schemeClr val="lt1"/>
                </a:solidFill>
                <a:latin typeface="Cabin"/>
                <a:ea typeface="Cabin"/>
                <a:cs typeface="Cabin"/>
                <a:sym typeface="Cabin"/>
                <a:rtl val="0"/>
              </a:rPr>
              <a:t>Finding our way around....</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x="0" y="0"/>
          <a:ext cx="0" cy="0"/>
          <a:chOff x="0" y="0"/>
          <a:chExt cx="0" cy="0"/>
        </a:xfrm>
      </p:grpSpPr>
      <p:sp>
        <p:nvSpPr>
          <p:cNvPr id="533" name="Shape 53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Three Kinds of Keys</a:t>
            </a:r>
          </a:p>
        </p:txBody>
      </p:sp>
      <p:sp>
        <p:nvSpPr>
          <p:cNvPr id="534" name="Shape 534"/>
          <p:cNvSpPr txBox="1"/>
          <p:nvPr>
            <p:ph idx="1" type="body"/>
          </p:nvPr>
        </p:nvSpPr>
        <p:spPr>
          <a:xfrm>
            <a:off x="650081" y="1464468"/>
            <a:ext cx="472201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rgbClr val="FF7F00"/>
                </a:solidFill>
                <a:latin typeface="Cabin"/>
                <a:ea typeface="Cabin"/>
                <a:cs typeface="Cabin"/>
                <a:sym typeface="Cabin"/>
                <a:rtl val="0"/>
              </a:rPr>
              <a:t>Primary key</a:t>
            </a:r>
            <a:r>
              <a:rPr b="0" baseline="0" i="0" lang="en" sz="2000" u="none" cap="none" strike="noStrike">
                <a:solidFill>
                  <a:schemeClr val="lt1"/>
                </a:solidFill>
                <a:latin typeface="Cabin"/>
                <a:ea typeface="Cabin"/>
                <a:cs typeface="Cabin"/>
                <a:sym typeface="Cabin"/>
                <a:rtl val="0"/>
              </a:rPr>
              <a:t> - generally an integer auto-increment field</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rgbClr val="00FF00"/>
                </a:solidFill>
                <a:latin typeface="Cabin"/>
                <a:ea typeface="Cabin"/>
                <a:cs typeface="Cabin"/>
                <a:sym typeface="Cabin"/>
                <a:rtl val="0"/>
              </a:rPr>
              <a:t>Logical key</a:t>
            </a:r>
            <a:r>
              <a:rPr b="0" baseline="0" i="0" lang="en" sz="2000" u="none" cap="none" strike="noStrike">
                <a:solidFill>
                  <a:schemeClr val="lt1"/>
                </a:solidFill>
                <a:latin typeface="Cabin"/>
                <a:ea typeface="Cabin"/>
                <a:cs typeface="Cabin"/>
                <a:sym typeface="Cabin"/>
                <a:rtl val="0"/>
              </a:rPr>
              <a:t> - What the outside world uses for lookup</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rgbClr val="FF00FF"/>
                </a:solidFill>
                <a:latin typeface="Cabin"/>
                <a:ea typeface="Cabin"/>
                <a:cs typeface="Cabin"/>
                <a:sym typeface="Cabin"/>
                <a:rtl val="0"/>
              </a:rPr>
              <a:t>Foreign key</a:t>
            </a:r>
            <a:r>
              <a:rPr b="0" baseline="0" i="0" lang="en" sz="2000" u="none" cap="none" strike="noStrike">
                <a:solidFill>
                  <a:schemeClr val="lt1"/>
                </a:solidFill>
                <a:latin typeface="Cabin"/>
                <a:ea typeface="Cabin"/>
                <a:cs typeface="Cabin"/>
                <a:sym typeface="Cabin"/>
                <a:rtl val="0"/>
              </a:rPr>
              <a:t> - generally an integer key pointing to a row in another table</a:t>
            </a:r>
          </a:p>
        </p:txBody>
      </p:sp>
      <p:sp>
        <p:nvSpPr>
          <p:cNvPr id="535" name="Shape 535"/>
          <p:cNvSpPr txBox="1"/>
          <p:nvPr/>
        </p:nvSpPr>
        <p:spPr>
          <a:xfrm>
            <a:off x="6546176" y="2053828"/>
            <a:ext cx="1322937" cy="185743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baseline="0" i="0" lang="en" sz="2500" u="none" cap="none" strike="noStrike">
                <a:solidFill>
                  <a:srgbClr val="FFFF00"/>
                </a:solidFill>
                <a:latin typeface="Cabin"/>
                <a:ea typeface="Cabin"/>
                <a:cs typeface="Cabin"/>
                <a:sym typeface="Cabin"/>
                <a:rtl val="0"/>
              </a:rPr>
              <a:t> Album</a:t>
            </a:r>
          </a:p>
          <a:p>
            <a:pPr indent="0" lvl="0" marL="0" marR="0" rtl="0" algn="l">
              <a:lnSpc>
                <a:spcPct val="100000"/>
              </a:lnSpc>
              <a:spcBef>
                <a:spcPts val="0"/>
              </a:spcBef>
              <a:spcAft>
                <a:spcPts val="0"/>
              </a:spcAft>
              <a:buClr>
                <a:srgbClr val="FF7F00"/>
              </a:buClr>
              <a:buSzPct val="25000"/>
              <a:buFont typeface="Cabin"/>
              <a:buNone/>
            </a:pPr>
            <a:r>
              <a:rPr b="0" baseline="0" i="0" lang="en" sz="2500" u="none" cap="none" strike="noStrike">
                <a:solidFill>
                  <a:srgbClr val="FF7F00"/>
                </a:solidFill>
                <a:latin typeface="Cabin"/>
                <a:ea typeface="Cabin"/>
                <a:cs typeface="Cabin"/>
                <a:sym typeface="Cabin"/>
                <a:rtl val="0"/>
              </a:rPr>
              <a:t> id</a:t>
            </a:r>
          </a:p>
          <a:p>
            <a:pPr indent="0" lvl="0" marL="0" marR="0" rtl="0" algn="l">
              <a:lnSpc>
                <a:spcPct val="100000"/>
              </a:lnSpc>
              <a:spcBef>
                <a:spcPts val="0"/>
              </a:spcBef>
              <a:spcAft>
                <a:spcPts val="0"/>
              </a:spcAft>
              <a:buClr>
                <a:srgbClr val="00FF00"/>
              </a:buClr>
              <a:buSzPct val="25000"/>
              <a:buFont typeface="Cabin"/>
              <a:buNone/>
            </a:pPr>
            <a:r>
              <a:rPr b="0" baseline="0" i="0" lang="en" sz="2500" u="none" cap="none" strike="noStrike">
                <a:solidFill>
                  <a:srgbClr val="00FF00"/>
                </a:solidFill>
                <a:latin typeface="Cabin"/>
                <a:ea typeface="Cabin"/>
                <a:cs typeface="Cabin"/>
                <a:sym typeface="Cabin"/>
                <a:rtl val="0"/>
              </a:rPr>
              <a:t> title</a:t>
            </a:r>
          </a:p>
          <a:p>
            <a:pPr indent="0" lvl="0" marL="0" marR="0" rtl="0" algn="l">
              <a:lnSpc>
                <a:spcPct val="100000"/>
              </a:lnSpc>
              <a:spcBef>
                <a:spcPts val="0"/>
              </a:spcBef>
              <a:spcAft>
                <a:spcPts val="0"/>
              </a:spcAft>
              <a:buClr>
                <a:srgbClr val="FF00FF"/>
              </a:buClr>
              <a:buSzPct val="25000"/>
              <a:buFont typeface="Cabin"/>
              <a:buNone/>
            </a:pPr>
            <a:r>
              <a:rPr b="0" baseline="0" i="0" lang="en" sz="2500" u="none" cap="none" strike="noStrike">
                <a:solidFill>
                  <a:srgbClr val="FF00FF"/>
                </a:solidFill>
                <a:latin typeface="Cabin"/>
                <a:ea typeface="Cabin"/>
                <a:cs typeface="Cabin"/>
                <a:sym typeface="Cabin"/>
                <a:rtl val="0"/>
              </a:rPr>
              <a:t> artist_id</a:t>
            </a:r>
          </a:p>
          <a:p>
            <a:pPr indent="0" lvl="0" marL="0" marR="0" rtl="0" algn="l">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 ...</a:t>
            </a:r>
          </a:p>
        </p:txBody>
      </p:sp>
      <p:cxnSp>
        <p:nvCxnSpPr>
          <p:cNvPr id="536" name="Shape 536"/>
          <p:cNvCxnSpPr/>
          <p:nvPr/>
        </p:nvCxnSpPr>
        <p:spPr>
          <a:xfrm flipH="1">
            <a:off x="7869114" y="2915542"/>
            <a:ext cx="556319" cy="408085"/>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 name="Shape 540"/>
        <p:cNvGrpSpPr/>
        <p:nvPr/>
      </p:nvGrpSpPr>
      <p:grpSpPr>
        <a:xfrm>
          <a:off x="0" y="0"/>
          <a:ext cx="0" cy="0"/>
          <a:chOff x="0" y="0"/>
          <a:chExt cx="0" cy="0"/>
        </a:xfrm>
      </p:grpSpPr>
      <p:sp>
        <p:nvSpPr>
          <p:cNvPr id="541" name="Shape 54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4300" u="none" cap="none" strike="noStrike">
                <a:solidFill>
                  <a:srgbClr val="FF7F00"/>
                </a:solidFill>
                <a:latin typeface="Cabin"/>
                <a:ea typeface="Cabin"/>
                <a:cs typeface="Cabin"/>
                <a:sym typeface="Cabin"/>
                <a:rtl val="0"/>
              </a:rPr>
              <a:t>Primary Key Rules</a:t>
            </a:r>
          </a:p>
        </p:txBody>
      </p:sp>
      <p:sp>
        <p:nvSpPr>
          <p:cNvPr id="542" name="Shape 542"/>
          <p:cNvSpPr txBox="1"/>
          <p:nvPr>
            <p:ph idx="1" type="body"/>
          </p:nvPr>
        </p:nvSpPr>
        <p:spPr>
          <a:xfrm>
            <a:off x="650081" y="1464468"/>
            <a:ext cx="5193506" cy="3207543"/>
          </a:xfrm>
          <a:prstGeom prst="rect">
            <a:avLst/>
          </a:prstGeom>
          <a:noFill/>
          <a:ln>
            <a:noFill/>
          </a:ln>
        </p:spPr>
        <p:txBody>
          <a:bodyPr anchorCtr="0" anchor="ctr" bIns="21425" lIns="21425" rIns="21425" tIns="21425">
            <a:noAutofit/>
          </a:bodyPr>
          <a:lstStyle/>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Best practices</a:t>
            </a:r>
          </a:p>
          <a:p>
            <a:pPr indent="-254000" lvl="0" marL="254000" marR="0" rtl="0" algn="l">
              <a:lnSpc>
                <a:spcPct val="100000"/>
              </a:lnSpc>
              <a:spcBef>
                <a:spcPts val="20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Never use your </a:t>
            </a:r>
            <a:r>
              <a:rPr b="0" baseline="0" i="0" lang="en" sz="2000" u="none" cap="none" strike="noStrike">
                <a:solidFill>
                  <a:srgbClr val="00FF00"/>
                </a:solidFill>
                <a:latin typeface="Cabin"/>
                <a:ea typeface="Cabin"/>
                <a:cs typeface="Cabin"/>
                <a:sym typeface="Cabin"/>
                <a:rtl val="0"/>
              </a:rPr>
              <a:t>logical key</a:t>
            </a:r>
            <a:r>
              <a:rPr b="0" baseline="0" i="0" lang="en" sz="2000" u="none" cap="none" strike="noStrike">
                <a:solidFill>
                  <a:schemeClr val="lt1"/>
                </a:solidFill>
                <a:latin typeface="Cabin"/>
                <a:ea typeface="Cabin"/>
                <a:cs typeface="Cabin"/>
                <a:sym typeface="Cabin"/>
                <a:rtl val="0"/>
              </a:rPr>
              <a:t> as the </a:t>
            </a:r>
            <a:r>
              <a:rPr b="0" baseline="0" i="0" lang="en" sz="2000" u="none" cap="none" strike="noStrike">
                <a:solidFill>
                  <a:srgbClr val="FF7F00"/>
                </a:solidFill>
                <a:latin typeface="Cabin"/>
                <a:ea typeface="Cabin"/>
                <a:cs typeface="Cabin"/>
                <a:sym typeface="Cabin"/>
                <a:rtl val="0"/>
              </a:rPr>
              <a:t>primary key</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rgbClr val="00FF00"/>
                </a:solidFill>
                <a:latin typeface="Cabin"/>
                <a:ea typeface="Cabin"/>
                <a:cs typeface="Cabin"/>
                <a:sym typeface="Cabin"/>
                <a:rtl val="0"/>
              </a:rPr>
              <a:t>Logical keys</a:t>
            </a:r>
            <a:r>
              <a:rPr b="0" baseline="0" i="0" lang="en" sz="2000" u="none" cap="none" strike="noStrike">
                <a:solidFill>
                  <a:schemeClr val="lt1"/>
                </a:solidFill>
                <a:latin typeface="Cabin"/>
                <a:ea typeface="Cabin"/>
                <a:cs typeface="Cabin"/>
                <a:sym typeface="Cabin"/>
                <a:rtl val="0"/>
              </a:rPr>
              <a:t> can and do change, albeit slowly</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rgbClr val="FF00FF"/>
                </a:solidFill>
                <a:latin typeface="Cabin"/>
                <a:ea typeface="Cabin"/>
                <a:cs typeface="Cabin"/>
                <a:sym typeface="Cabin"/>
                <a:rtl val="0"/>
              </a:rPr>
              <a:t>Relationships</a:t>
            </a:r>
            <a:r>
              <a:rPr b="0" baseline="0" i="0" lang="en" sz="2000" u="none" cap="none" strike="noStrike">
                <a:solidFill>
                  <a:schemeClr val="lt1"/>
                </a:solidFill>
                <a:latin typeface="Cabin"/>
                <a:ea typeface="Cabin"/>
                <a:cs typeface="Cabin"/>
                <a:sym typeface="Cabin"/>
                <a:rtl val="0"/>
              </a:rPr>
              <a:t> that are based on matching string fields are less efficient than integers</a:t>
            </a:r>
          </a:p>
        </p:txBody>
      </p:sp>
      <p:sp>
        <p:nvSpPr>
          <p:cNvPr id="543" name="Shape 543"/>
          <p:cNvSpPr txBox="1"/>
          <p:nvPr/>
        </p:nvSpPr>
        <p:spPr>
          <a:xfrm>
            <a:off x="6765018" y="1464468"/>
            <a:ext cx="1573424" cy="2829599"/>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 User</a:t>
            </a:r>
          </a:p>
          <a:p>
            <a:pPr indent="0" lvl="0" marL="0" marR="0" rtl="0" algn="l">
              <a:lnSpc>
                <a:spcPct val="100000"/>
              </a:lnSpc>
              <a:spcBef>
                <a:spcPts val="0"/>
              </a:spcBef>
              <a:spcAft>
                <a:spcPts val="0"/>
              </a:spcAft>
              <a:buClr>
                <a:srgbClr val="FF7F00"/>
              </a:buClr>
              <a:buSzPct val="25000"/>
              <a:buFont typeface="Cabin"/>
              <a:buNone/>
            </a:pPr>
            <a:r>
              <a:rPr b="0" baseline="0" i="0" lang="en" sz="2000" u="none" cap="none" strike="noStrike">
                <a:solidFill>
                  <a:srgbClr val="FF7F00"/>
                </a:solidFill>
                <a:latin typeface="Cabin"/>
                <a:ea typeface="Cabin"/>
                <a:cs typeface="Cabin"/>
                <a:sym typeface="Cabin"/>
                <a:rtl val="0"/>
              </a:rPr>
              <a:t> id</a:t>
            </a:r>
          </a:p>
          <a:p>
            <a:pPr indent="0" lvl="0" marL="0" marR="0" rtl="0" algn="l">
              <a:lnSpc>
                <a:spcPct val="100000"/>
              </a:lnSpc>
              <a:spcBef>
                <a:spcPts val="0"/>
              </a:spcBef>
              <a:spcAft>
                <a:spcPts val="0"/>
              </a:spcAft>
              <a:buClr>
                <a:srgbClr val="00FF00"/>
              </a:buClr>
              <a:buSzPct val="25000"/>
              <a:buFont typeface="Cabin"/>
              <a:buNone/>
            </a:pPr>
            <a:r>
              <a:rPr b="0" baseline="0" i="0" lang="en" sz="2000" u="none" cap="none" strike="noStrike">
                <a:solidFill>
                  <a:srgbClr val="00FF00"/>
                </a:solidFill>
                <a:latin typeface="Cabin"/>
                <a:ea typeface="Cabin"/>
                <a:cs typeface="Cabin"/>
                <a:sym typeface="Cabin"/>
                <a:rtl val="0"/>
              </a:rPr>
              <a:t> login</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password</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name</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email</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created_at</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modified_at</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login_at</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7" name="Shape 547"/>
        <p:cNvGrpSpPr/>
        <p:nvPr/>
      </p:nvGrpSpPr>
      <p:grpSpPr>
        <a:xfrm>
          <a:off x="0" y="0"/>
          <a:ext cx="0" cy="0"/>
          <a:chOff x="0" y="0"/>
          <a:chExt cx="0" cy="0"/>
        </a:xfrm>
      </p:grpSpPr>
      <p:sp>
        <p:nvSpPr>
          <p:cNvPr id="548" name="Shape 54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4300" u="none" cap="none" strike="noStrike">
                <a:solidFill>
                  <a:srgbClr val="FF00FF"/>
                </a:solidFill>
                <a:latin typeface="Cabin"/>
                <a:ea typeface="Cabin"/>
                <a:cs typeface="Cabin"/>
                <a:sym typeface="Cabin"/>
                <a:rtl val="0"/>
              </a:rPr>
              <a:t>Foreign Keys</a:t>
            </a:r>
          </a:p>
        </p:txBody>
      </p:sp>
      <p:sp>
        <p:nvSpPr>
          <p:cNvPr id="549" name="Shape 549"/>
          <p:cNvSpPr txBox="1"/>
          <p:nvPr>
            <p:ph idx="1" type="body"/>
          </p:nvPr>
        </p:nvSpPr>
        <p:spPr>
          <a:xfrm>
            <a:off x="650081" y="1378743"/>
            <a:ext cx="4293393" cy="35504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A</a:t>
            </a:r>
            <a:r>
              <a:rPr b="0" baseline="0" i="0" lang="en" sz="2000" u="none" cap="none" strike="noStrike">
                <a:solidFill>
                  <a:srgbClr val="FF00FF"/>
                </a:solidFill>
                <a:latin typeface="Cabin"/>
                <a:ea typeface="Cabin"/>
                <a:cs typeface="Cabin"/>
                <a:sym typeface="Cabin"/>
                <a:rtl val="0"/>
              </a:rPr>
              <a:t> foreign key</a:t>
            </a:r>
            <a:r>
              <a:rPr b="0" baseline="0" i="0" lang="en" sz="2000" u="none" cap="none" strike="noStrike">
                <a:solidFill>
                  <a:schemeClr val="lt1"/>
                </a:solidFill>
                <a:latin typeface="Cabin"/>
                <a:ea typeface="Cabin"/>
                <a:cs typeface="Cabin"/>
                <a:sym typeface="Cabin"/>
                <a:rtl val="0"/>
              </a:rPr>
              <a:t> is when a table has a column that contains a key which points to the </a:t>
            </a:r>
            <a:r>
              <a:rPr b="0" baseline="0" i="0" lang="en" sz="2000" u="none" cap="none" strike="noStrike">
                <a:solidFill>
                  <a:srgbClr val="FF7F00"/>
                </a:solidFill>
                <a:latin typeface="Cabin"/>
                <a:ea typeface="Cabin"/>
                <a:cs typeface="Cabin"/>
                <a:sym typeface="Cabin"/>
                <a:rtl val="0"/>
              </a:rPr>
              <a:t>primary key</a:t>
            </a:r>
            <a:r>
              <a:rPr b="0" baseline="0" i="0" lang="en" sz="2000" u="none" cap="none" strike="noStrike">
                <a:solidFill>
                  <a:schemeClr val="lt1"/>
                </a:solidFill>
                <a:latin typeface="Cabin"/>
                <a:ea typeface="Cabin"/>
                <a:cs typeface="Cabin"/>
                <a:sym typeface="Cabin"/>
                <a:rtl val="0"/>
              </a:rPr>
              <a:t> of another table.</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When all primary keys are integers, then all foreign keys are integers - this is good - very good</a:t>
            </a:r>
          </a:p>
        </p:txBody>
      </p:sp>
      <p:sp>
        <p:nvSpPr>
          <p:cNvPr id="550" name="Shape 550"/>
          <p:cNvSpPr txBox="1"/>
          <p:nvPr/>
        </p:nvSpPr>
        <p:spPr>
          <a:xfrm>
            <a:off x="5617488" y="1946671"/>
            <a:ext cx="943771" cy="1243012"/>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 Artist</a:t>
            </a:r>
          </a:p>
          <a:p>
            <a:pPr indent="0" lvl="0" marL="0" marR="0" rtl="0" algn="l">
              <a:lnSpc>
                <a:spcPct val="100000"/>
              </a:lnSpc>
              <a:spcBef>
                <a:spcPts val="0"/>
              </a:spcBef>
              <a:spcAft>
                <a:spcPts val="0"/>
              </a:spcAft>
              <a:buClr>
                <a:srgbClr val="FF7F00"/>
              </a:buClr>
              <a:buSzPct val="25000"/>
              <a:buFont typeface="Cabin"/>
              <a:buNone/>
            </a:pPr>
            <a:r>
              <a:rPr b="0" baseline="0" i="0" lang="en" sz="2000" u="none" cap="none" strike="noStrike">
                <a:solidFill>
                  <a:srgbClr val="FF7F00"/>
                </a:solidFill>
                <a:latin typeface="Cabin"/>
                <a:ea typeface="Cabin"/>
                <a:cs typeface="Cabin"/>
                <a:sym typeface="Cabin"/>
                <a:rtl val="0"/>
              </a:rPr>
              <a:t> id</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name</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a:t>
            </a:r>
          </a:p>
        </p:txBody>
      </p:sp>
      <p:sp>
        <p:nvSpPr>
          <p:cNvPr id="551" name="Shape 551"/>
          <p:cNvSpPr txBox="1"/>
          <p:nvPr/>
        </p:nvSpPr>
        <p:spPr>
          <a:xfrm>
            <a:off x="7577127" y="1800225"/>
            <a:ext cx="1072304" cy="1535961"/>
          </a:xfrm>
          <a:prstGeom prst="rect">
            <a:avLst/>
          </a:prstGeom>
          <a:noFill/>
          <a:ln cap="rnd" cmpd="sng" w="12700">
            <a:solidFill>
              <a:schemeClr val="lt1"/>
            </a:solidFill>
            <a:prstDash val="solid"/>
            <a:miter/>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 Album</a:t>
            </a:r>
          </a:p>
          <a:p>
            <a:pPr indent="0" lvl="0" marL="0" marR="0" rtl="0" algn="l">
              <a:lnSpc>
                <a:spcPct val="100000"/>
              </a:lnSpc>
              <a:spcBef>
                <a:spcPts val="0"/>
              </a:spcBef>
              <a:spcAft>
                <a:spcPts val="0"/>
              </a:spcAft>
              <a:buClr>
                <a:srgbClr val="FF7F00"/>
              </a:buClr>
              <a:buSzPct val="25000"/>
              <a:buFont typeface="Cabin"/>
              <a:buNone/>
            </a:pPr>
            <a:r>
              <a:rPr b="0" baseline="0" i="0" lang="en" sz="2000" u="none" cap="none" strike="noStrike">
                <a:solidFill>
                  <a:srgbClr val="FF7F00"/>
                </a:solidFill>
                <a:latin typeface="Cabin"/>
                <a:ea typeface="Cabin"/>
                <a:cs typeface="Cabin"/>
                <a:sym typeface="Cabin"/>
                <a:rtl val="0"/>
              </a:rPr>
              <a:t> id</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title</a:t>
            </a:r>
          </a:p>
          <a:p>
            <a:pPr indent="0" lvl="0" marL="0" marR="0" rtl="0" algn="l">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 artist_id</a:t>
            </a:r>
          </a:p>
          <a:p>
            <a:pPr indent="0" lvl="0" marL="0" marR="0" rtl="0" algn="l">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 ...</a:t>
            </a:r>
          </a:p>
        </p:txBody>
      </p:sp>
      <p:cxnSp>
        <p:nvCxnSpPr>
          <p:cNvPr id="552" name="Shape 552"/>
          <p:cNvCxnSpPr/>
          <p:nvPr/>
        </p:nvCxnSpPr>
        <p:spPr>
          <a:xfrm>
            <a:off x="6363576" y="2528817"/>
            <a:ext cx="1213650" cy="367368"/>
          </a:xfrm>
          <a:prstGeom prst="straightConnector1">
            <a:avLst/>
          </a:prstGeom>
          <a:noFill/>
          <a:ln cap="rnd" cmpd="sng" w="63500">
            <a:solidFill>
              <a:srgbClr val="FF00FF"/>
            </a:solidFill>
            <a:prstDash val="solid"/>
            <a:miter/>
            <a:headEnd len="med" w="med" type="stealth"/>
            <a:tailEnd len="med" w="med" type="none"/>
          </a:ln>
        </p:spPr>
      </p:cxn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x="0" y="0"/>
          <a:ext cx="0" cy="0"/>
          <a:chOff x="0" y="0"/>
          <a:chExt cx="0" cy="0"/>
        </a:xfrm>
      </p:grpSpPr>
      <p:sp>
        <p:nvSpPr>
          <p:cNvPr id="557" name="Shape 557"/>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Relationship Building (in tables)</a:t>
            </a:r>
          </a:p>
        </p:txBody>
      </p:sp>
      <p:sp>
        <p:nvSpPr>
          <p:cNvPr id="558" name="Shape 558"/>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pic>
        <p:nvPicPr>
          <p:cNvPr id="564" name="Shape 564"/>
          <p:cNvPicPr preferRelativeResize="0"/>
          <p:nvPr/>
        </p:nvPicPr>
        <p:blipFill rotWithShape="1">
          <a:blip r:embed="rId3">
            <a:alphaModFix/>
          </a:blip>
          <a:srcRect b="0" l="0" r="0" t="0"/>
          <a:stretch/>
        </p:blipFill>
        <p:spPr>
          <a:xfrm>
            <a:off x="200025" y="3471863"/>
            <a:ext cx="8715374" cy="1458911"/>
          </a:xfrm>
          <a:prstGeom prst="rect">
            <a:avLst/>
          </a:prstGeom>
          <a:noFill/>
          <a:ln>
            <a:noFill/>
          </a:ln>
        </p:spPr>
      </p:pic>
      <p:sp>
        <p:nvSpPr>
          <p:cNvPr id="565" name="Shape 565"/>
          <p:cNvSpPr/>
          <p:nvPr/>
        </p:nvSpPr>
        <p:spPr>
          <a:xfrm>
            <a:off x="7192963" y="728663"/>
            <a:ext cx="1322386" cy="13208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Track</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Rating</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Len</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Count</a:t>
            </a:r>
          </a:p>
        </p:txBody>
      </p:sp>
      <p:sp>
        <p:nvSpPr>
          <p:cNvPr id="566" name="Shape 566"/>
          <p:cNvSpPr/>
          <p:nvPr/>
        </p:nvSpPr>
        <p:spPr>
          <a:xfrm>
            <a:off x="4049713" y="1800225"/>
            <a:ext cx="1322386" cy="550862"/>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Album</a:t>
            </a:r>
          </a:p>
        </p:txBody>
      </p:sp>
      <p:cxnSp>
        <p:nvCxnSpPr>
          <p:cNvPr id="567" name="Shape 567"/>
          <p:cNvCxnSpPr/>
          <p:nvPr/>
        </p:nvCxnSpPr>
        <p:spPr>
          <a:xfrm flipH="1" rot="10800000">
            <a:off x="5510213" y="1235075"/>
            <a:ext cx="1520825" cy="641350"/>
          </a:xfrm>
          <a:prstGeom prst="straightConnector1">
            <a:avLst/>
          </a:prstGeom>
          <a:noFill/>
          <a:ln cap="flat" cmpd="sng" w="88900">
            <a:solidFill>
              <a:srgbClr val="FFFF00"/>
            </a:solidFill>
            <a:prstDash val="solid"/>
            <a:miter/>
            <a:headEnd len="med" w="med" type="stealth"/>
            <a:tailEnd len="med" w="med" type="none"/>
          </a:ln>
        </p:spPr>
      </p:cxnSp>
      <p:sp>
        <p:nvSpPr>
          <p:cNvPr id="568" name="Shape 568"/>
          <p:cNvSpPr/>
          <p:nvPr/>
        </p:nvSpPr>
        <p:spPr>
          <a:xfrm>
            <a:off x="5862638" y="1907787"/>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belongs-to</a:t>
            </a:r>
          </a:p>
        </p:txBody>
      </p:sp>
      <p:sp>
        <p:nvSpPr>
          <p:cNvPr id="569" name="Shape 569"/>
          <p:cNvSpPr/>
          <p:nvPr/>
        </p:nvSpPr>
        <p:spPr>
          <a:xfrm>
            <a:off x="1871663" y="814388"/>
            <a:ext cx="1320800" cy="520700"/>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Artist</a:t>
            </a:r>
          </a:p>
        </p:txBody>
      </p:sp>
      <p:cxnSp>
        <p:nvCxnSpPr>
          <p:cNvPr id="570" name="Shape 570"/>
          <p:cNvCxnSpPr/>
          <p:nvPr/>
        </p:nvCxnSpPr>
        <p:spPr>
          <a:xfrm>
            <a:off x="2890838" y="1446212"/>
            <a:ext cx="1050924" cy="493711"/>
          </a:xfrm>
          <a:prstGeom prst="straightConnector1">
            <a:avLst/>
          </a:prstGeom>
          <a:noFill/>
          <a:ln cap="flat" cmpd="sng" w="88900">
            <a:solidFill>
              <a:srgbClr val="FFFF00"/>
            </a:solidFill>
            <a:prstDash val="solid"/>
            <a:miter/>
            <a:headEnd len="med" w="med" type="stealth"/>
            <a:tailEnd len="med" w="med" type="none"/>
          </a:ln>
        </p:spPr>
      </p:cxnSp>
      <p:sp>
        <p:nvSpPr>
          <p:cNvPr id="571" name="Shape 571"/>
          <p:cNvSpPr/>
          <p:nvPr/>
        </p:nvSpPr>
        <p:spPr>
          <a:xfrm>
            <a:off x="3597275" y="1015612"/>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belongs-to</a:t>
            </a:r>
          </a:p>
        </p:txBody>
      </p:sp>
      <p:sp>
        <p:nvSpPr>
          <p:cNvPr id="572" name="Shape 572"/>
          <p:cNvSpPr/>
          <p:nvPr/>
        </p:nvSpPr>
        <p:spPr>
          <a:xfrm>
            <a:off x="5414962" y="2757488"/>
            <a:ext cx="1320800" cy="414336"/>
          </a:xfrm>
          <a:prstGeom prst="rect">
            <a:avLst/>
          </a:prstGeom>
          <a:noFill/>
          <a:ln cap="flat"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Genre</a:t>
            </a:r>
          </a:p>
        </p:txBody>
      </p:sp>
      <p:cxnSp>
        <p:nvCxnSpPr>
          <p:cNvPr id="573" name="Shape 573"/>
          <p:cNvCxnSpPr/>
          <p:nvPr/>
        </p:nvCxnSpPr>
        <p:spPr>
          <a:xfrm flipH="1" rot="10800000">
            <a:off x="6910388" y="2212975"/>
            <a:ext cx="692150" cy="839787"/>
          </a:xfrm>
          <a:prstGeom prst="straightConnector1">
            <a:avLst/>
          </a:prstGeom>
          <a:noFill/>
          <a:ln cap="flat" cmpd="sng" w="88900">
            <a:solidFill>
              <a:srgbClr val="FFFF00"/>
            </a:solidFill>
            <a:prstDash val="solid"/>
            <a:miter/>
            <a:headEnd len="med" w="med" type="stealth"/>
            <a:tailEnd len="med" w="med" type="none"/>
          </a:ln>
        </p:spPr>
      </p:cxnSp>
      <p:sp>
        <p:nvSpPr>
          <p:cNvPr id="574" name="Shape 574"/>
          <p:cNvSpPr/>
          <p:nvPr/>
        </p:nvSpPr>
        <p:spPr>
          <a:xfrm>
            <a:off x="7297738" y="2722174"/>
            <a:ext cx="1077969" cy="2769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belongs-to</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 name="Shape 578"/>
        <p:cNvGrpSpPr/>
        <p:nvPr/>
      </p:nvGrpSpPr>
      <p:grpSpPr>
        <a:xfrm>
          <a:off x="0" y="0"/>
          <a:ext cx="0" cy="0"/>
          <a:chOff x="0" y="0"/>
          <a:chExt cx="0" cy="0"/>
        </a:xfrm>
      </p:grpSpPr>
      <p:sp>
        <p:nvSpPr>
          <p:cNvPr id="579" name="Shape 579"/>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
        <p:nvSpPr>
          <p:cNvPr id="580" name="Shape 580"/>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Album  </a:t>
            </a:r>
          </a:p>
        </p:txBody>
      </p:sp>
      <p:sp>
        <p:nvSpPr>
          <p:cNvPr id="581" name="Shape 581"/>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cxnSp>
        <p:nvCxnSpPr>
          <p:cNvPr id="582" name="Shape 582"/>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583" name="Shape 583"/>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belongs-to</a:t>
            </a:r>
          </a:p>
        </p:txBody>
      </p:sp>
      <p:sp>
        <p:nvSpPr>
          <p:cNvPr id="584" name="Shape 584"/>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Album</a:t>
            </a:r>
          </a:p>
        </p:txBody>
      </p:sp>
      <p:sp>
        <p:nvSpPr>
          <p:cNvPr id="585" name="Shape 585"/>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586" name="Shape 586"/>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title</a:t>
            </a:r>
          </a:p>
        </p:txBody>
      </p:sp>
      <p:sp>
        <p:nvSpPr>
          <p:cNvPr id="587" name="Shape 587"/>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Track</a:t>
            </a:r>
          </a:p>
        </p:txBody>
      </p:sp>
      <p:sp>
        <p:nvSpPr>
          <p:cNvPr id="588" name="Shape 588"/>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589" name="Shape 589"/>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title</a:t>
            </a:r>
          </a:p>
        </p:txBody>
      </p:sp>
      <p:sp>
        <p:nvSpPr>
          <p:cNvPr id="590" name="Shape 590"/>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rating</a:t>
            </a:r>
          </a:p>
        </p:txBody>
      </p:sp>
      <p:sp>
        <p:nvSpPr>
          <p:cNvPr id="591" name="Shape 591"/>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len</a:t>
            </a:r>
          </a:p>
        </p:txBody>
      </p:sp>
      <p:sp>
        <p:nvSpPr>
          <p:cNvPr id="592" name="Shape 592"/>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count</a:t>
            </a:r>
          </a:p>
        </p:txBody>
      </p:sp>
      <p:sp>
        <p:nvSpPr>
          <p:cNvPr id="593" name="Shape 593"/>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300" u="none" cap="none" strike="noStrike">
                <a:solidFill>
                  <a:srgbClr val="FF00FF"/>
                </a:solidFill>
                <a:latin typeface="Cabin"/>
                <a:ea typeface="Cabin"/>
                <a:cs typeface="Cabin"/>
                <a:sym typeface="Cabin"/>
                <a:rtl val="0"/>
              </a:rPr>
              <a:t>album_id</a:t>
            </a:r>
          </a:p>
        </p:txBody>
      </p:sp>
      <p:cxnSp>
        <p:nvCxnSpPr>
          <p:cNvPr id="594" name="Shape 594"/>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595" name="Shape 595"/>
          <p:cNvSpPr txBox="1"/>
          <p:nvPr/>
        </p:nvSpPr>
        <p:spPr>
          <a:xfrm>
            <a:off x="1021556" y="3018234"/>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Table</a:t>
            </a:r>
          </a:p>
          <a:p>
            <a:pPr indent="0" lvl="0" marL="0" marR="0" rtl="0" algn="ctr">
              <a:lnSpc>
                <a:spcPct val="100000"/>
              </a:lnSpc>
              <a:spcBef>
                <a:spcPts val="0"/>
              </a:spcBef>
              <a:spcAft>
                <a:spcPts val="0"/>
              </a:spcAft>
              <a:buClr>
                <a:srgbClr val="FF7F00"/>
              </a:buClr>
              <a:buSzPct val="25000"/>
              <a:buFont typeface="Cabin"/>
              <a:buNone/>
            </a:pPr>
            <a:r>
              <a:rPr b="0" baseline="0" i="0" lang="en" sz="2000" u="none" cap="none" strike="noStrike">
                <a:solidFill>
                  <a:srgbClr val="FF7F00"/>
                </a:solidFill>
                <a:latin typeface="Cabin"/>
                <a:ea typeface="Cabin"/>
                <a:cs typeface="Cabin"/>
                <a:sym typeface="Cabin"/>
                <a:rtl val="0"/>
              </a:rPr>
              <a:t>Primary key</a:t>
            </a:r>
          </a:p>
          <a:p>
            <a:pPr indent="0" lvl="0" marL="0" marR="0" rtl="0" algn="ctr">
              <a:lnSpc>
                <a:spcPct val="100000"/>
              </a:lnSpc>
              <a:spcBef>
                <a:spcPts val="0"/>
              </a:spcBef>
              <a:spcAft>
                <a:spcPts val="0"/>
              </a:spcAft>
              <a:buClr>
                <a:srgbClr val="00FF00"/>
              </a:buClr>
              <a:buSzPct val="25000"/>
              <a:buFont typeface="Cabin"/>
              <a:buNone/>
            </a:pPr>
            <a:r>
              <a:rPr b="0" baseline="0" i="0" lang="en" sz="2000" u="none" cap="none" strike="noStrike">
                <a:solidFill>
                  <a:srgbClr val="00FF00"/>
                </a:solidFill>
                <a:latin typeface="Cabin"/>
                <a:ea typeface="Cabin"/>
                <a:cs typeface="Cabin"/>
                <a:sym typeface="Cabin"/>
                <a:rtl val="0"/>
              </a:rPr>
              <a:t>Logical key</a:t>
            </a:r>
          </a:p>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Foreign key</a:t>
            </a:r>
          </a:p>
        </p:txBody>
      </p:sp>
      <p:sp>
        <p:nvSpPr>
          <p:cNvPr id="596" name="Shape 596"/>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Track  </a:t>
            </a:r>
          </a:p>
        </p:txBody>
      </p:sp>
      <p:sp>
        <p:nvSpPr>
          <p:cNvPr id="597" name="Shape 597"/>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Len  </a:t>
            </a:r>
          </a:p>
        </p:txBody>
      </p:sp>
      <p:sp>
        <p:nvSpPr>
          <p:cNvPr id="598" name="Shape 598"/>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Rating</a:t>
            </a:r>
          </a:p>
        </p:txBody>
      </p:sp>
      <p:sp>
        <p:nvSpPr>
          <p:cNvPr id="599" name="Shape 599"/>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Count</a:t>
            </a:r>
          </a:p>
        </p:txBody>
      </p:sp>
      <p:sp>
        <p:nvSpPr>
          <p:cNvPr id="600" name="Shape 600"/>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Title  </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 name="Shape 604"/>
        <p:cNvGrpSpPr/>
        <p:nvPr/>
      </p:nvGrpSpPr>
      <p:grpSpPr>
        <a:xfrm>
          <a:off x="0" y="0"/>
          <a:ext cx="0" cy="0"/>
          <a:chOff x="0" y="0"/>
          <a:chExt cx="0" cy="0"/>
        </a:xfrm>
      </p:grpSpPr>
      <p:sp>
        <p:nvSpPr>
          <p:cNvPr id="605" name="Shape 605"/>
          <p:cNvSpPr txBox="1"/>
          <p:nvPr/>
        </p:nvSpPr>
        <p:spPr>
          <a:xfrm>
            <a:off x="4386262" y="9715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Album</a:t>
            </a:r>
          </a:p>
        </p:txBody>
      </p:sp>
      <p:sp>
        <p:nvSpPr>
          <p:cNvPr id="606" name="Shape 606"/>
          <p:cNvSpPr txBox="1"/>
          <p:nvPr/>
        </p:nvSpPr>
        <p:spPr>
          <a:xfrm>
            <a:off x="4386262" y="14216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607" name="Shape 607"/>
          <p:cNvSpPr txBox="1"/>
          <p:nvPr/>
        </p:nvSpPr>
        <p:spPr>
          <a:xfrm>
            <a:off x="4386262" y="18502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title</a:t>
            </a:r>
          </a:p>
        </p:txBody>
      </p:sp>
      <p:sp>
        <p:nvSpPr>
          <p:cNvPr id="608" name="Shape 608"/>
          <p:cNvSpPr txBox="1"/>
          <p:nvPr/>
        </p:nvSpPr>
        <p:spPr>
          <a:xfrm>
            <a:off x="7358062" y="39290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Track</a:t>
            </a:r>
          </a:p>
        </p:txBody>
      </p:sp>
      <p:sp>
        <p:nvSpPr>
          <p:cNvPr id="609" name="Shape 609"/>
          <p:cNvSpPr txBox="1"/>
          <p:nvPr/>
        </p:nvSpPr>
        <p:spPr>
          <a:xfrm>
            <a:off x="7358062" y="8429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610" name="Shape 610"/>
          <p:cNvSpPr txBox="1"/>
          <p:nvPr/>
        </p:nvSpPr>
        <p:spPr>
          <a:xfrm>
            <a:off x="7358062" y="12715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title</a:t>
            </a:r>
          </a:p>
        </p:txBody>
      </p:sp>
      <p:sp>
        <p:nvSpPr>
          <p:cNvPr id="611" name="Shape 611"/>
          <p:cNvSpPr txBox="1"/>
          <p:nvPr/>
        </p:nvSpPr>
        <p:spPr>
          <a:xfrm>
            <a:off x="7358062" y="17145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rating</a:t>
            </a:r>
          </a:p>
        </p:txBody>
      </p:sp>
      <p:sp>
        <p:nvSpPr>
          <p:cNvPr id="612" name="Shape 612"/>
          <p:cNvSpPr txBox="1"/>
          <p:nvPr/>
        </p:nvSpPr>
        <p:spPr>
          <a:xfrm>
            <a:off x="7358062" y="21288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len</a:t>
            </a:r>
          </a:p>
        </p:txBody>
      </p:sp>
      <p:sp>
        <p:nvSpPr>
          <p:cNvPr id="613" name="Shape 613"/>
          <p:cNvSpPr txBox="1"/>
          <p:nvPr/>
        </p:nvSpPr>
        <p:spPr>
          <a:xfrm>
            <a:off x="7358062" y="25717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count</a:t>
            </a:r>
          </a:p>
        </p:txBody>
      </p:sp>
      <p:sp>
        <p:nvSpPr>
          <p:cNvPr id="614" name="Shape 614"/>
          <p:cNvSpPr txBox="1"/>
          <p:nvPr/>
        </p:nvSpPr>
        <p:spPr>
          <a:xfrm>
            <a:off x="7358062" y="30003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300" u="none" cap="none" strike="noStrike">
                <a:solidFill>
                  <a:srgbClr val="FF00FF"/>
                </a:solidFill>
                <a:latin typeface="Cabin"/>
                <a:ea typeface="Cabin"/>
                <a:cs typeface="Cabin"/>
                <a:sym typeface="Cabin"/>
                <a:rtl val="0"/>
              </a:rPr>
              <a:t>album_id</a:t>
            </a:r>
          </a:p>
        </p:txBody>
      </p:sp>
      <p:cxnSp>
        <p:nvCxnSpPr>
          <p:cNvPr id="615" name="Shape 615"/>
          <p:cNvCxnSpPr/>
          <p:nvPr/>
        </p:nvCxnSpPr>
        <p:spPr>
          <a:xfrm>
            <a:off x="5832871" y="1655564"/>
            <a:ext cx="1432321" cy="1556444"/>
          </a:xfrm>
          <a:prstGeom prst="straightConnector1">
            <a:avLst/>
          </a:prstGeom>
          <a:noFill/>
          <a:ln cap="rnd" cmpd="sng" w="88900">
            <a:solidFill>
              <a:srgbClr val="FF00FF"/>
            </a:solidFill>
            <a:prstDash val="solid"/>
            <a:miter/>
            <a:headEnd len="med" w="med" type="stealth"/>
            <a:tailEnd len="med" w="med" type="none"/>
          </a:ln>
        </p:spPr>
      </p:cxnSp>
      <p:sp>
        <p:nvSpPr>
          <p:cNvPr id="616" name="Shape 616"/>
          <p:cNvSpPr txBox="1"/>
          <p:nvPr/>
        </p:nvSpPr>
        <p:spPr>
          <a:xfrm>
            <a:off x="637442" y="2453878"/>
            <a:ext cx="2000249"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Table</a:t>
            </a:r>
          </a:p>
          <a:p>
            <a:pPr indent="0" lvl="0" marL="0" marR="0" rtl="0" algn="ctr">
              <a:lnSpc>
                <a:spcPct val="100000"/>
              </a:lnSpc>
              <a:spcBef>
                <a:spcPts val="0"/>
              </a:spcBef>
              <a:spcAft>
                <a:spcPts val="0"/>
              </a:spcAft>
              <a:buClr>
                <a:srgbClr val="FF7F00"/>
              </a:buClr>
              <a:buSzPct val="25000"/>
              <a:buFont typeface="Cabin"/>
              <a:buNone/>
            </a:pPr>
            <a:r>
              <a:rPr b="0" baseline="0" i="0" lang="en" sz="2000" u="none" cap="none" strike="noStrike">
                <a:solidFill>
                  <a:srgbClr val="FF7F00"/>
                </a:solidFill>
                <a:latin typeface="Cabin"/>
                <a:ea typeface="Cabin"/>
                <a:cs typeface="Cabin"/>
                <a:sym typeface="Cabin"/>
                <a:rtl val="0"/>
              </a:rPr>
              <a:t>Primary key</a:t>
            </a:r>
          </a:p>
          <a:p>
            <a:pPr indent="0" lvl="0" marL="0" marR="0" rtl="0" algn="ctr">
              <a:lnSpc>
                <a:spcPct val="100000"/>
              </a:lnSpc>
              <a:spcBef>
                <a:spcPts val="0"/>
              </a:spcBef>
              <a:spcAft>
                <a:spcPts val="0"/>
              </a:spcAft>
              <a:buClr>
                <a:srgbClr val="00FF00"/>
              </a:buClr>
              <a:buSzPct val="25000"/>
              <a:buFont typeface="Cabin"/>
              <a:buNone/>
            </a:pPr>
            <a:r>
              <a:rPr b="0" baseline="0" i="0" lang="en" sz="2000" u="none" cap="none" strike="noStrike">
                <a:solidFill>
                  <a:srgbClr val="00FF00"/>
                </a:solidFill>
                <a:latin typeface="Cabin"/>
                <a:ea typeface="Cabin"/>
                <a:cs typeface="Cabin"/>
                <a:sym typeface="Cabin"/>
                <a:rtl val="0"/>
              </a:rPr>
              <a:t>Logical key</a:t>
            </a:r>
          </a:p>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Foreign key</a:t>
            </a:r>
          </a:p>
        </p:txBody>
      </p:sp>
      <p:sp>
        <p:nvSpPr>
          <p:cNvPr id="617" name="Shape 617"/>
          <p:cNvSpPr txBox="1"/>
          <p:nvPr/>
        </p:nvSpPr>
        <p:spPr>
          <a:xfrm>
            <a:off x="1850231" y="514350"/>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Artist</a:t>
            </a:r>
          </a:p>
        </p:txBody>
      </p:sp>
      <p:sp>
        <p:nvSpPr>
          <p:cNvPr id="618" name="Shape 618"/>
          <p:cNvSpPr txBox="1"/>
          <p:nvPr/>
        </p:nvSpPr>
        <p:spPr>
          <a:xfrm>
            <a:off x="1850231" y="964406"/>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619" name="Shape 619"/>
          <p:cNvSpPr txBox="1"/>
          <p:nvPr/>
        </p:nvSpPr>
        <p:spPr>
          <a:xfrm>
            <a:off x="1850231" y="1393031"/>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name</a:t>
            </a:r>
          </a:p>
        </p:txBody>
      </p:sp>
      <p:sp>
        <p:nvSpPr>
          <p:cNvPr id="620" name="Shape 620"/>
          <p:cNvSpPr txBox="1"/>
          <p:nvPr/>
        </p:nvSpPr>
        <p:spPr>
          <a:xfrm>
            <a:off x="4386262" y="2271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300" u="none" cap="none" strike="noStrike">
                <a:solidFill>
                  <a:srgbClr val="FF00FF"/>
                </a:solidFill>
                <a:latin typeface="Cabin"/>
                <a:ea typeface="Cabin"/>
                <a:cs typeface="Cabin"/>
                <a:sym typeface="Cabin"/>
                <a:rtl val="0"/>
              </a:rPr>
              <a:t>artist_id</a:t>
            </a:r>
          </a:p>
        </p:txBody>
      </p:sp>
      <p:sp>
        <p:nvSpPr>
          <p:cNvPr id="621" name="Shape 621"/>
          <p:cNvSpPr txBox="1"/>
          <p:nvPr/>
        </p:nvSpPr>
        <p:spPr>
          <a:xfrm>
            <a:off x="4736306" y="3650456"/>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Genre</a:t>
            </a:r>
          </a:p>
        </p:txBody>
      </p:sp>
      <p:sp>
        <p:nvSpPr>
          <p:cNvPr id="622" name="Shape 622"/>
          <p:cNvSpPr txBox="1"/>
          <p:nvPr/>
        </p:nvSpPr>
        <p:spPr>
          <a:xfrm>
            <a:off x="4736306" y="41005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623" name="Shape 623"/>
          <p:cNvSpPr txBox="1"/>
          <p:nvPr/>
        </p:nvSpPr>
        <p:spPr>
          <a:xfrm>
            <a:off x="4736306" y="45291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name</a:t>
            </a:r>
          </a:p>
        </p:txBody>
      </p:sp>
      <p:sp>
        <p:nvSpPr>
          <p:cNvPr id="624" name="Shape 624"/>
          <p:cNvSpPr txBox="1"/>
          <p:nvPr/>
        </p:nvSpPr>
        <p:spPr>
          <a:xfrm>
            <a:off x="7358062" y="34147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300" u="none" cap="none" strike="noStrike">
                <a:solidFill>
                  <a:srgbClr val="FF00FF"/>
                </a:solidFill>
                <a:latin typeface="Cabin"/>
                <a:ea typeface="Cabin"/>
                <a:cs typeface="Cabin"/>
                <a:sym typeface="Cabin"/>
                <a:rtl val="0"/>
              </a:rPr>
              <a:t>genre_id</a:t>
            </a:r>
          </a:p>
        </p:txBody>
      </p:sp>
      <p:cxnSp>
        <p:nvCxnSpPr>
          <p:cNvPr id="625" name="Shape 625"/>
          <p:cNvCxnSpPr/>
          <p:nvPr/>
        </p:nvCxnSpPr>
        <p:spPr>
          <a:xfrm flipH="1" rot="10800000">
            <a:off x="6177557" y="3632596"/>
            <a:ext cx="1026020" cy="728662"/>
          </a:xfrm>
          <a:prstGeom prst="straightConnector1">
            <a:avLst/>
          </a:prstGeom>
          <a:noFill/>
          <a:ln cap="rnd" cmpd="sng" w="88900">
            <a:solidFill>
              <a:srgbClr val="FF00FF"/>
            </a:solidFill>
            <a:prstDash val="solid"/>
            <a:miter/>
            <a:headEnd len="med" w="med" type="stealth"/>
            <a:tailEnd len="med" w="med" type="none"/>
          </a:ln>
        </p:spPr>
      </p:cxnSp>
      <p:cxnSp>
        <p:nvCxnSpPr>
          <p:cNvPr id="626" name="Shape 626"/>
          <p:cNvCxnSpPr/>
          <p:nvPr/>
        </p:nvCxnSpPr>
        <p:spPr>
          <a:xfrm>
            <a:off x="3323629" y="1185862"/>
            <a:ext cx="926900" cy="1284981"/>
          </a:xfrm>
          <a:prstGeom prst="straightConnector1">
            <a:avLst/>
          </a:prstGeom>
          <a:noFill/>
          <a:ln cap="rnd" cmpd="sng" w="88900">
            <a:solidFill>
              <a:srgbClr val="FF00FF"/>
            </a:solidFill>
            <a:prstDash val="solid"/>
            <a:miter/>
            <a:headEnd len="med" w="med" type="stealth"/>
            <a:tailEnd len="med" w="med" type="none"/>
          </a:ln>
        </p:spPr>
      </p:cxnSp>
      <p:sp>
        <p:nvSpPr>
          <p:cNvPr id="627" name="Shape 627"/>
          <p:cNvSpPr txBox="1"/>
          <p:nvPr/>
        </p:nvSpPr>
        <p:spPr>
          <a:xfrm>
            <a:off x="1512689" y="4404121"/>
            <a:ext cx="2507456" cy="514350"/>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1600" u="none" cap="none" strike="noStrike">
                <a:solidFill>
                  <a:srgbClr val="FF00FF"/>
                </a:solidFill>
                <a:latin typeface="Cabin"/>
                <a:ea typeface="Cabin"/>
                <a:cs typeface="Cabin"/>
                <a:sym typeface="Cabin"/>
                <a:rtl val="0"/>
              </a:rPr>
              <a:t>Naming FK artist_id is a convention</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1" name="Shape 631"/>
        <p:cNvGrpSpPr/>
        <p:nvPr/>
      </p:nvGrpSpPr>
      <p:grpSpPr>
        <a:xfrm>
          <a:off x="0" y="0"/>
          <a:ext cx="0" cy="0"/>
          <a:chOff x="0" y="0"/>
          <a:chExt cx="0" cy="0"/>
        </a:xfrm>
      </p:grpSpPr>
      <p:pic>
        <p:nvPicPr>
          <p:cNvPr id="632" name="Shape 632"/>
          <p:cNvPicPr preferRelativeResize="0"/>
          <p:nvPr/>
        </p:nvPicPr>
        <p:blipFill rotWithShape="1">
          <a:blip r:embed="rId3">
            <a:alphaModFix/>
          </a:blip>
          <a:srcRect b="0" l="0" r="0" t="0"/>
          <a:stretch/>
        </p:blipFill>
        <p:spPr>
          <a:xfrm>
            <a:off x="1572433" y="0"/>
            <a:ext cx="5659239" cy="5451288"/>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6" name="Shape 636"/>
        <p:cNvGrpSpPr/>
        <p:nvPr/>
      </p:nvGrpSpPr>
      <p:grpSpPr>
        <a:xfrm>
          <a:off x="0" y="0"/>
          <a:ext cx="0" cy="0"/>
          <a:chOff x="0" y="0"/>
          <a:chExt cx="0" cy="0"/>
        </a:xfrm>
      </p:grpSpPr>
      <p:sp>
        <p:nvSpPr>
          <p:cNvPr id="637" name="Shape 637"/>
          <p:cNvSpPr txBox="1"/>
          <p:nvPr/>
        </p:nvSpPr>
        <p:spPr>
          <a:xfrm>
            <a:off x="472586" y="3736730"/>
            <a:ext cx="8119665" cy="1159932"/>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CREATE TABLE </a:t>
            </a:r>
            <a:r>
              <a:rPr b="0" baseline="0" i="0" lang="en" sz="1800" u="none" cap="none" strike="noStrike">
                <a:solidFill>
                  <a:srgbClr val="FFFF00"/>
                </a:solidFill>
                <a:latin typeface="Arial"/>
                <a:ea typeface="Arial"/>
                <a:cs typeface="Arial"/>
                <a:sym typeface="Arial"/>
                <a:rtl val="0"/>
              </a:rPr>
              <a:t>Genre</a:t>
            </a:r>
            <a:r>
              <a:rPr b="0" baseline="0" i="0" lang="en" sz="1800" u="none" cap="none" strike="noStrike">
                <a:solidFill>
                  <a:schemeClr val="lt1"/>
                </a:solidFill>
                <a:latin typeface="Arial"/>
                <a:ea typeface="Arial"/>
                <a:cs typeface="Arial"/>
                <a:sym typeface="Arial"/>
                <a:rtl val="0"/>
              </a:rPr>
              <a:t> (</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FF6600"/>
                </a:solidFill>
                <a:latin typeface="Arial"/>
                <a:ea typeface="Arial"/>
                <a:cs typeface="Arial"/>
                <a:sym typeface="Arial"/>
                <a:rtl val="0"/>
              </a:rPr>
              <a:t>id</a:t>
            </a:r>
            <a:r>
              <a:rPr b="0" baseline="0" i="0" lang="en" sz="1800" u="none" cap="none" strike="noStrike">
                <a:solidFill>
                  <a:schemeClr val="lt1"/>
                </a:solidFill>
                <a:latin typeface="Arial"/>
                <a:ea typeface="Arial"/>
                <a:cs typeface="Arial"/>
                <a:sym typeface="Arial"/>
                <a:rtl val="0"/>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00FF00"/>
                </a:solidFill>
                <a:latin typeface="Arial"/>
                <a:ea typeface="Arial"/>
                <a:cs typeface="Arial"/>
                <a:sym typeface="Arial"/>
                <a:rtl val="0"/>
              </a:rPr>
              <a:t>name</a:t>
            </a:r>
            <a:r>
              <a:rPr b="0" baseline="0" i="0" lang="en" sz="1800" u="none" cap="none" strike="noStrike">
                <a:solidFill>
                  <a:schemeClr val="lt1"/>
                </a:solidFill>
                <a:latin typeface="Arial"/>
                <a:ea typeface="Arial"/>
                <a:cs typeface="Arial"/>
                <a:sym typeface="Arial"/>
                <a:rtl val="0"/>
              </a:rPr>
              <a:t>	TEXT</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t>
            </a:r>
          </a:p>
        </p:txBody>
      </p:sp>
      <p:pic>
        <p:nvPicPr>
          <p:cNvPr id="638" name="Shape 638"/>
          <p:cNvPicPr preferRelativeResize="0"/>
          <p:nvPr/>
        </p:nvPicPr>
        <p:blipFill rotWithShape="1">
          <a:blip r:embed="rId3">
            <a:alphaModFix/>
          </a:blip>
          <a:srcRect b="0" l="0" r="0" t="0"/>
          <a:stretch/>
        </p:blipFill>
        <p:spPr>
          <a:xfrm>
            <a:off x="170006" y="0"/>
            <a:ext cx="5828240" cy="386861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pic>
        <p:nvPicPr>
          <p:cNvPr id="117" name="Shape 117"/>
          <p:cNvPicPr preferRelativeResize="0"/>
          <p:nvPr/>
        </p:nvPicPr>
        <p:blipFill rotWithShape="1">
          <a:blip r:embed="rId3">
            <a:alphaModFix/>
          </a:blip>
          <a:srcRect b="0" l="0" r="0" t="0"/>
          <a:stretch/>
        </p:blipFill>
        <p:spPr>
          <a:xfrm>
            <a:off x="1164431" y="271462"/>
            <a:ext cx="6972300" cy="4595216"/>
          </a:xfrm>
          <a:prstGeom prst="rect">
            <a:avLst/>
          </a:prstGeom>
          <a:noFill/>
          <a:ln>
            <a:noFill/>
          </a:ln>
        </p:spPr>
      </p:pic>
      <p:sp>
        <p:nvSpPr>
          <p:cNvPr id="118" name="Shape 118"/>
          <p:cNvSpPr txBox="1"/>
          <p:nvPr/>
        </p:nvSpPr>
        <p:spPr>
          <a:xfrm>
            <a:off x="4507706" y="3678412"/>
            <a:ext cx="1875318" cy="600749"/>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baseline="0" i="0" lang="en" sz="2000" u="none" cap="none" strike="noStrike">
                <a:solidFill>
                  <a:srgbClr val="0000FF"/>
                </a:solidFill>
                <a:latin typeface="Cabin"/>
                <a:ea typeface="Cabin"/>
                <a:cs typeface="Cabin"/>
                <a:sym typeface="Cabin"/>
                <a:rtl val="0"/>
              </a:rPr>
              <a:t>Tables / Relations</a:t>
            </a:r>
          </a:p>
        </p:txBody>
      </p:sp>
      <p:sp>
        <p:nvSpPr>
          <p:cNvPr id="119" name="Shape 119"/>
          <p:cNvSpPr txBox="1"/>
          <p:nvPr/>
        </p:nvSpPr>
        <p:spPr>
          <a:xfrm>
            <a:off x="2957424" y="2340098"/>
            <a:ext cx="3561637"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FF"/>
              </a:buClr>
              <a:buSzPct val="25000"/>
              <a:buFont typeface="Cabin"/>
              <a:buNone/>
            </a:pPr>
            <a:r>
              <a:rPr b="0" baseline="0" i="0" lang="en" sz="2000" u="none" cap="none" strike="noStrike">
                <a:solidFill>
                  <a:srgbClr val="0000FF"/>
                </a:solidFill>
                <a:latin typeface="Cabin"/>
                <a:ea typeface="Cabin"/>
                <a:cs typeface="Cabin"/>
                <a:sym typeface="Cabin"/>
                <a:rtl val="0"/>
              </a:rPr>
              <a:t>Columns / Attributes</a:t>
            </a:r>
          </a:p>
        </p:txBody>
      </p:sp>
      <p:sp>
        <p:nvSpPr>
          <p:cNvPr id="120" name="Shape 120"/>
          <p:cNvSpPr txBox="1"/>
          <p:nvPr/>
        </p:nvSpPr>
        <p:spPr>
          <a:xfrm>
            <a:off x="7005339" y="2832496"/>
            <a:ext cx="786711"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0000FF"/>
              </a:buClr>
              <a:buSzPct val="25000"/>
              <a:buFont typeface="Cabin"/>
              <a:buNone/>
            </a:pPr>
            <a:r>
              <a:rPr b="0" baseline="0" i="0" lang="en" sz="2000" u="none" cap="none" strike="noStrike">
                <a:solidFill>
                  <a:srgbClr val="0000FF"/>
                </a:solidFill>
                <a:latin typeface="Cabin"/>
                <a:ea typeface="Cabin"/>
                <a:cs typeface="Cabin"/>
                <a:sym typeface="Cabin"/>
                <a:rtl val="0"/>
              </a:rPr>
              <a:t>Rows /</a:t>
            </a:r>
          </a:p>
          <a:p>
            <a:pPr indent="0" lvl="0" marL="0" marR="0" rtl="0" algn="l">
              <a:lnSpc>
                <a:spcPct val="100000"/>
              </a:lnSpc>
              <a:spcBef>
                <a:spcPts val="0"/>
              </a:spcBef>
              <a:spcAft>
                <a:spcPts val="0"/>
              </a:spcAft>
              <a:buClr>
                <a:srgbClr val="0000FF"/>
              </a:buClr>
              <a:buSzPct val="25000"/>
              <a:buFont typeface="Cabin"/>
              <a:buNone/>
            </a:pPr>
            <a:r>
              <a:rPr b="0" baseline="0" i="0" lang="en" sz="2000" u="none" cap="none" strike="noStrike">
                <a:solidFill>
                  <a:srgbClr val="0000FF"/>
                </a:solidFill>
                <a:latin typeface="Cabin"/>
                <a:ea typeface="Cabin"/>
                <a:cs typeface="Cabin"/>
                <a:sym typeface="Cabin"/>
                <a:rtl val="0"/>
              </a:rPr>
              <a:t>Tuples</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sp>
        <p:nvSpPr>
          <p:cNvPr id="643" name="Shape 643"/>
          <p:cNvSpPr/>
          <p:nvPr/>
        </p:nvSpPr>
        <p:spPr>
          <a:xfrm>
            <a:off x="183439" y="2651491"/>
            <a:ext cx="8385663" cy="2267928"/>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CREATE TABLE </a:t>
            </a:r>
            <a:r>
              <a:rPr b="0" baseline="0" i="0" lang="en" sz="1800" u="none" cap="none" strike="noStrike">
                <a:solidFill>
                  <a:srgbClr val="FFFF00"/>
                </a:solidFill>
                <a:latin typeface="Arial"/>
                <a:ea typeface="Arial"/>
                <a:cs typeface="Arial"/>
                <a:sym typeface="Arial"/>
                <a:rtl val="0"/>
              </a:rPr>
              <a:t>Track</a:t>
            </a:r>
            <a:r>
              <a:rPr b="0" baseline="0" i="0" lang="en" sz="1800" u="none" cap="none" strike="noStrike">
                <a:solidFill>
                  <a:schemeClr val="lt1"/>
                </a:solidFill>
                <a:latin typeface="Arial"/>
                <a:ea typeface="Arial"/>
                <a:cs typeface="Arial"/>
                <a:sym typeface="Arial"/>
                <a:rtl val="0"/>
              </a:rPr>
              <a:t> (</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FF6600"/>
                </a:solidFill>
                <a:latin typeface="Arial"/>
                <a:ea typeface="Arial"/>
                <a:cs typeface="Arial"/>
                <a:sym typeface="Arial"/>
                <a:rtl val="0"/>
              </a:rPr>
              <a:t>id</a:t>
            </a:r>
            <a:r>
              <a:rPr b="0" baseline="0" i="0" lang="en" sz="1800" u="none" cap="none" strike="noStrike">
                <a:solidFill>
                  <a:schemeClr val="lt1"/>
                </a:solidFill>
                <a:latin typeface="Arial"/>
                <a:ea typeface="Arial"/>
                <a:cs typeface="Arial"/>
                <a:sym typeface="Arial"/>
                <a:rtl val="0"/>
              </a:rPr>
              <a:t>	INTEGER NOT NULL PRIMARY KEY </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AUTOINCREMENT UNIQUE,</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00FF00"/>
                </a:solidFill>
                <a:latin typeface="Arial"/>
                <a:ea typeface="Arial"/>
                <a:cs typeface="Arial"/>
                <a:sym typeface="Arial"/>
                <a:rtl val="0"/>
              </a:rPr>
              <a:t>title </a:t>
            </a:r>
            <a:r>
              <a:rPr b="0" baseline="0" i="0" lang="en" sz="1800" u="none" cap="none" strike="noStrike">
                <a:solidFill>
                  <a:schemeClr val="lt1"/>
                </a:solidFill>
                <a:latin typeface="Arial"/>
                <a:ea typeface="Arial"/>
                <a:cs typeface="Arial"/>
                <a:sym typeface="Arial"/>
                <a:rtl val="0"/>
              </a:rPr>
              <a:t>TEXT, </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FF00FF"/>
                </a:solidFill>
                <a:latin typeface="Arial"/>
                <a:ea typeface="Arial"/>
                <a:cs typeface="Arial"/>
                <a:sym typeface="Arial"/>
                <a:rtl val="0"/>
              </a:rPr>
              <a:t>album_id</a:t>
            </a:r>
            <a:r>
              <a:rPr b="0" baseline="0" i="0" lang="en" sz="1800" u="none" cap="none" strike="noStrike">
                <a:solidFill>
                  <a:schemeClr val="lt1"/>
                </a:solidFill>
                <a:latin typeface="Arial"/>
                <a:ea typeface="Arial"/>
                <a:cs typeface="Arial"/>
                <a:sym typeface="Arial"/>
                <a:rtl val="0"/>
              </a:rPr>
              <a:t>  INTEGER,</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FF00FF"/>
                </a:solidFill>
                <a:latin typeface="Arial"/>
                <a:ea typeface="Arial"/>
                <a:cs typeface="Arial"/>
                <a:sym typeface="Arial"/>
                <a:rtl val="0"/>
              </a:rPr>
              <a:t>genre_id</a:t>
            </a:r>
            <a:r>
              <a:rPr b="0" baseline="0" i="0" lang="en" sz="1800" u="none" cap="none" strike="noStrike">
                <a:solidFill>
                  <a:schemeClr val="lt1"/>
                </a:solidFill>
                <a:latin typeface="Arial"/>
                <a:ea typeface="Arial"/>
                <a:cs typeface="Arial"/>
                <a:sym typeface="Arial"/>
                <a:rtl val="0"/>
              </a:rPr>
              <a:t>  INTEGER,</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FFFF00"/>
                </a:solidFill>
                <a:latin typeface="Arial"/>
                <a:ea typeface="Arial"/>
                <a:cs typeface="Arial"/>
                <a:sym typeface="Arial"/>
                <a:rtl val="0"/>
              </a:rPr>
              <a:t>len</a:t>
            </a:r>
            <a:r>
              <a:rPr b="0" baseline="0" i="0" lang="en" sz="1800" u="none" cap="none" strike="noStrike">
                <a:solidFill>
                  <a:schemeClr val="lt1"/>
                </a:solidFill>
                <a:latin typeface="Arial"/>
                <a:ea typeface="Arial"/>
                <a:cs typeface="Arial"/>
                <a:sym typeface="Arial"/>
                <a:rtl val="0"/>
              </a:rPr>
              <a:t> INTEGER, </a:t>
            </a:r>
            <a:r>
              <a:rPr b="0" baseline="0" i="0" lang="en" sz="1800" u="none" cap="none" strike="noStrike">
                <a:solidFill>
                  <a:srgbClr val="FFFF00"/>
                </a:solidFill>
                <a:latin typeface="Arial"/>
                <a:ea typeface="Arial"/>
                <a:cs typeface="Arial"/>
                <a:sym typeface="Arial"/>
                <a:rtl val="0"/>
              </a:rPr>
              <a:t>rating</a:t>
            </a:r>
            <a:r>
              <a:rPr b="0" baseline="0" i="0" lang="en" sz="1800" u="none" cap="none" strike="noStrike">
                <a:solidFill>
                  <a:schemeClr val="lt1"/>
                </a:solidFill>
                <a:latin typeface="Arial"/>
                <a:ea typeface="Arial"/>
                <a:cs typeface="Arial"/>
                <a:sym typeface="Arial"/>
                <a:rtl val="0"/>
              </a:rPr>
              <a:t> INTEGER, </a:t>
            </a:r>
            <a:r>
              <a:rPr b="0" baseline="0" i="0" lang="en" sz="1800" u="none" cap="none" strike="noStrike">
                <a:solidFill>
                  <a:srgbClr val="FFFF00"/>
                </a:solidFill>
                <a:latin typeface="Arial"/>
                <a:ea typeface="Arial"/>
                <a:cs typeface="Arial"/>
                <a:sym typeface="Arial"/>
                <a:rtl val="0"/>
              </a:rPr>
              <a:t>count</a:t>
            </a:r>
            <a:r>
              <a:rPr b="0" baseline="0" i="0" lang="en" sz="1800" u="none" cap="none" strike="noStrike">
                <a:solidFill>
                  <a:schemeClr val="lt1"/>
                </a:solidFill>
                <a:latin typeface="Arial"/>
                <a:ea typeface="Arial"/>
                <a:cs typeface="Arial"/>
                <a:sym typeface="Arial"/>
                <a:rtl val="0"/>
              </a:rPr>
              <a:t> INTEGER</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t>
            </a:r>
          </a:p>
        </p:txBody>
      </p:sp>
      <p:sp>
        <p:nvSpPr>
          <p:cNvPr id="644" name="Shape 644"/>
          <p:cNvSpPr/>
          <p:nvPr/>
        </p:nvSpPr>
        <p:spPr>
          <a:xfrm>
            <a:off x="183439" y="860059"/>
            <a:ext cx="8385663" cy="1436931"/>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CREATE TABLE </a:t>
            </a:r>
            <a:r>
              <a:rPr b="0" baseline="0" i="0" lang="en" sz="1800" u="none" cap="none" strike="noStrike">
                <a:solidFill>
                  <a:schemeClr val="accent1"/>
                </a:solidFill>
                <a:latin typeface="Arial"/>
                <a:ea typeface="Arial"/>
                <a:cs typeface="Arial"/>
                <a:sym typeface="Arial"/>
                <a:rtl val="0"/>
              </a:rPr>
              <a:t>Album</a:t>
            </a:r>
            <a:r>
              <a:rPr b="0" baseline="0" i="0" lang="en" sz="1800" u="none" cap="none" strike="noStrike">
                <a:solidFill>
                  <a:schemeClr val="lt1"/>
                </a:solidFill>
                <a:latin typeface="Arial"/>
                <a:ea typeface="Arial"/>
                <a:cs typeface="Arial"/>
                <a:sym typeface="Arial"/>
                <a:rtl val="0"/>
              </a:rPr>
              <a:t> (</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FF6600"/>
                </a:solidFill>
                <a:latin typeface="Arial"/>
                <a:ea typeface="Arial"/>
                <a:cs typeface="Arial"/>
                <a:sym typeface="Arial"/>
                <a:rtl val="0"/>
              </a:rPr>
              <a:t>id</a:t>
            </a:r>
            <a:r>
              <a:rPr b="0" baseline="0" i="0" lang="en" sz="1800" u="none" cap="none" strike="noStrike">
                <a:solidFill>
                  <a:schemeClr val="lt1"/>
                </a:solidFill>
                <a:latin typeface="Arial"/>
                <a:ea typeface="Arial"/>
                <a:cs typeface="Arial"/>
                <a:sym typeface="Arial"/>
                <a:rtl val="0"/>
              </a:rPr>
              <a:t>	INTEGER NOT NULL PRIMARY KEY AUTOINCREMENT UNIQUE,</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FF00FF"/>
                </a:solidFill>
                <a:latin typeface="Arial"/>
                <a:ea typeface="Arial"/>
                <a:cs typeface="Arial"/>
                <a:sym typeface="Arial"/>
                <a:rtl val="0"/>
              </a:rPr>
              <a:t>artist_id</a:t>
            </a:r>
            <a:r>
              <a:rPr b="0" baseline="0" i="0" lang="en" sz="1800" u="none" cap="none" strike="noStrike">
                <a:solidFill>
                  <a:schemeClr val="lt1"/>
                </a:solidFill>
                <a:latin typeface="Arial"/>
                <a:ea typeface="Arial"/>
                <a:cs typeface="Arial"/>
                <a:sym typeface="Arial"/>
                <a:rtl val="0"/>
              </a:rPr>
              <a:t>  INTEGER,</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	</a:t>
            </a:r>
            <a:r>
              <a:rPr b="0" baseline="0" i="0" lang="en" sz="1800" u="none" cap="none" strike="noStrike">
                <a:solidFill>
                  <a:srgbClr val="00FF00"/>
                </a:solidFill>
                <a:latin typeface="Arial"/>
                <a:ea typeface="Arial"/>
                <a:cs typeface="Arial"/>
                <a:sym typeface="Arial"/>
                <a:rtl val="0"/>
              </a:rPr>
              <a:t>title</a:t>
            </a:r>
            <a:r>
              <a:rPr b="0" baseline="0" i="0" lang="en" sz="1800" u="none" cap="none" strike="noStrike">
                <a:solidFill>
                  <a:schemeClr val="lt1"/>
                </a:solidFill>
                <a:latin typeface="Arial"/>
                <a:ea typeface="Arial"/>
                <a:cs typeface="Arial"/>
                <a:sym typeface="Arial"/>
                <a:rtl val="0"/>
              </a:rPr>
              <a:t>	TEXT</a:t>
            </a:r>
          </a:p>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b="0" l="0" r="0" t="0"/>
          <a:stretch/>
        </p:blipFill>
        <p:spPr>
          <a:xfrm>
            <a:off x="474333" y="0"/>
            <a:ext cx="8175099" cy="5143500"/>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 name="Shape 653"/>
        <p:cNvGrpSpPr/>
        <p:nvPr/>
      </p:nvGrpSpPr>
      <p:grpSpPr>
        <a:xfrm>
          <a:off x="0" y="0"/>
          <a:ext cx="0" cy="0"/>
          <a:chOff x="0" y="0"/>
          <a:chExt cx="0" cy="0"/>
        </a:xfrm>
      </p:grpSpPr>
      <p:sp>
        <p:nvSpPr>
          <p:cNvPr id="654" name="Shape 654"/>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Artist (name) values ('AC/DC')</a:t>
            </a:r>
          </a:p>
        </p:txBody>
      </p:sp>
      <p:pic>
        <p:nvPicPr>
          <p:cNvPr id="655" name="Shape 655"/>
          <p:cNvPicPr preferRelativeResize="0"/>
          <p:nvPr/>
        </p:nvPicPr>
        <p:blipFill rotWithShape="1">
          <a:blip r:embed="rId3">
            <a:alphaModFix/>
          </a:blip>
          <a:srcRect b="0" l="0" r="0" t="0"/>
          <a:stretch/>
        </p:blipFill>
        <p:spPr>
          <a:xfrm>
            <a:off x="0" y="1"/>
            <a:ext cx="6726115" cy="4161954"/>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9" name="Shape 659"/>
        <p:cNvGrpSpPr/>
        <p:nvPr/>
      </p:nvGrpSpPr>
      <p:grpSpPr>
        <a:xfrm>
          <a:off x="0" y="0"/>
          <a:ext cx="0" cy="0"/>
          <a:chOff x="0" y="0"/>
          <a:chExt cx="0" cy="0"/>
        </a:xfrm>
      </p:grpSpPr>
      <p:sp>
        <p:nvSpPr>
          <p:cNvPr id="660" name="Shape 660"/>
          <p:cNvSpPr txBox="1"/>
          <p:nvPr/>
        </p:nvSpPr>
        <p:spPr>
          <a:xfrm>
            <a:off x="2135981" y="4357687"/>
            <a:ext cx="5568278"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Artist (name) values ('Led Zepplin')</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Artist (name) values ('AC/DC')</a:t>
            </a:r>
          </a:p>
        </p:txBody>
      </p:sp>
      <p:pic>
        <p:nvPicPr>
          <p:cNvPr id="661" name="Shape 661"/>
          <p:cNvPicPr preferRelativeResize="0"/>
          <p:nvPr/>
        </p:nvPicPr>
        <p:blipFill rotWithShape="1">
          <a:blip r:embed="rId3">
            <a:alphaModFix/>
          </a:blip>
          <a:srcRect b="0" l="0" r="0" t="0"/>
          <a:stretch/>
        </p:blipFill>
        <p:spPr>
          <a:xfrm>
            <a:off x="0" y="1"/>
            <a:ext cx="6726115" cy="4161954"/>
          </a:xfrm>
          <a:prstGeom prst="rect">
            <a:avLst/>
          </a:prstGeom>
          <a:noFill/>
          <a:ln>
            <a:noFill/>
          </a:ln>
        </p:spPr>
      </p:pic>
      <p:pic>
        <p:nvPicPr>
          <p:cNvPr id="662" name="Shape 662"/>
          <p:cNvPicPr preferRelativeResize="0"/>
          <p:nvPr/>
        </p:nvPicPr>
        <p:blipFill rotWithShape="1">
          <a:blip r:embed="rId4">
            <a:alphaModFix/>
          </a:blip>
          <a:srcRect b="0" l="0" r="0" t="0"/>
          <a:stretch/>
        </p:blipFill>
        <p:spPr>
          <a:xfrm>
            <a:off x="2653393" y="593481"/>
            <a:ext cx="6589519" cy="4077432"/>
          </a:xfrm>
          <a:prstGeom prst="rect">
            <a:avLst/>
          </a:prstGeom>
          <a:noFill/>
          <a:ln>
            <a:noFill/>
          </a:ln>
        </p:spPr>
      </p:pic>
      <p:sp>
        <p:nvSpPr>
          <p:cNvPr id="663" name="Shape 663"/>
          <p:cNvSpPr/>
          <p:nvPr/>
        </p:nvSpPr>
        <p:spPr>
          <a:xfrm flipH="1">
            <a:off x="4485809" y="1768902"/>
            <a:ext cx="714318" cy="714318"/>
          </a:xfrm>
          <a:prstGeom prst="rightArrow">
            <a:avLst>
              <a:gd fmla="val 39117" name="adj1"/>
              <a:gd fmla="val 20320" name="adj2"/>
            </a:avLst>
          </a:prstGeom>
          <a:blipFill rotWithShape="0">
            <a:blip r:embed="rId5">
              <a:alphaModFix/>
            </a:blip>
            <a:stretch>
              <a:fillRect b="0" l="0" r="0" t="0"/>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7" name="Shape 667"/>
        <p:cNvGrpSpPr/>
        <p:nvPr/>
      </p:nvGrpSpPr>
      <p:grpSpPr>
        <a:xfrm>
          <a:off x="0" y="0"/>
          <a:ext cx="0" cy="0"/>
          <a:chOff x="0" y="0"/>
          <a:chExt cx="0" cy="0"/>
        </a:xfrm>
      </p:grpSpPr>
      <p:sp>
        <p:nvSpPr>
          <p:cNvPr id="668" name="Shape 668"/>
          <p:cNvSpPr txBox="1"/>
          <p:nvPr/>
        </p:nvSpPr>
        <p:spPr>
          <a:xfrm>
            <a:off x="2265461" y="4264818"/>
            <a:ext cx="5235475"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Genre (name) values ('Rock')</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Genre (name) values ('Metal')</a:t>
            </a:r>
          </a:p>
        </p:txBody>
      </p:sp>
      <p:pic>
        <p:nvPicPr>
          <p:cNvPr id="669" name="Shape 669"/>
          <p:cNvPicPr preferRelativeResize="0"/>
          <p:nvPr/>
        </p:nvPicPr>
        <p:blipFill rotWithShape="1">
          <a:blip r:embed="rId3">
            <a:alphaModFix/>
          </a:blip>
          <a:srcRect b="0" l="0" r="0" t="0"/>
          <a:stretch/>
        </p:blipFill>
        <p:spPr>
          <a:xfrm>
            <a:off x="898174" y="0"/>
            <a:ext cx="7513116" cy="4648932"/>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3" name="Shape 673"/>
        <p:cNvGrpSpPr/>
        <p:nvPr/>
      </p:nvGrpSpPr>
      <p:grpSpPr>
        <a:xfrm>
          <a:off x="0" y="0"/>
          <a:ext cx="0" cy="0"/>
          <a:chOff x="0" y="0"/>
          <a:chExt cx="0" cy="0"/>
        </a:xfrm>
      </p:grpSpPr>
      <p:sp>
        <p:nvSpPr>
          <p:cNvPr id="674" name="Shape 674"/>
          <p:cNvSpPr txBox="1"/>
          <p:nvPr/>
        </p:nvSpPr>
        <p:spPr>
          <a:xfrm>
            <a:off x="1063420" y="4186237"/>
            <a:ext cx="7209674" cy="642937"/>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Album (title, artist_id) values ('Who Made Who', 2)</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Album (title, artist_id) values ('IV', 1)</a:t>
            </a:r>
          </a:p>
        </p:txBody>
      </p:sp>
      <p:pic>
        <p:nvPicPr>
          <p:cNvPr id="675" name="Shape 675"/>
          <p:cNvPicPr preferRelativeResize="0"/>
          <p:nvPr/>
        </p:nvPicPr>
        <p:blipFill rotWithShape="1">
          <a:blip r:embed="rId3">
            <a:alphaModFix/>
          </a:blip>
          <a:srcRect b="0" l="0" r="0" t="0"/>
          <a:stretch/>
        </p:blipFill>
        <p:spPr>
          <a:xfrm>
            <a:off x="1362808" y="-79680"/>
            <a:ext cx="6165055" cy="4643437"/>
          </a:xfrm>
          <a:prstGeom prst="rect">
            <a:avLst/>
          </a:prstGeom>
          <a:noFill/>
          <a:ln>
            <a:noFill/>
          </a:ln>
        </p:spPr>
      </p:pic>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txBox="1"/>
          <p:nvPr/>
        </p:nvSpPr>
        <p:spPr>
          <a:xfrm>
            <a:off x="1193006" y="414337"/>
            <a:ext cx="7217436" cy="2400299"/>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     values ('Black Dog', 5, 297, 0, 2, 1)</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     values ('Stairway', 5, 482, 0, 2, 1)</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     values ('About to Rock', 5, 313, 0, 1, 2)</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insert into Track (title, rating, len, count, album_id, genre_id) </a:t>
            </a:r>
          </a:p>
          <a:p>
            <a:pPr indent="0" lvl="0" marL="0" marR="0" rtl="0" algn="l">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     values ('Who Made Who', 5, 207, 0, 1, 2)</a:t>
            </a:r>
          </a:p>
        </p:txBody>
      </p:sp>
      <p:pic>
        <p:nvPicPr>
          <p:cNvPr id="681" name="Shape 681"/>
          <p:cNvPicPr preferRelativeResize="0"/>
          <p:nvPr/>
        </p:nvPicPr>
        <p:blipFill rotWithShape="1">
          <a:blip r:embed="rId3">
            <a:alphaModFix/>
          </a:blip>
          <a:srcRect b="0" l="0" r="0" t="0"/>
          <a:stretch/>
        </p:blipFill>
        <p:spPr>
          <a:xfrm>
            <a:off x="846259" y="3080055"/>
            <a:ext cx="7181160" cy="1821656"/>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5" name="Shape 685"/>
        <p:cNvGrpSpPr/>
        <p:nvPr/>
      </p:nvGrpSpPr>
      <p:grpSpPr>
        <a:xfrm>
          <a:off x="0" y="0"/>
          <a:ext cx="0" cy="0"/>
          <a:chOff x="0" y="0"/>
          <a:chExt cx="0" cy="0"/>
        </a:xfrm>
      </p:grpSpPr>
      <p:pic>
        <p:nvPicPr>
          <p:cNvPr id="686" name="Shape 686"/>
          <p:cNvPicPr preferRelativeResize="0"/>
          <p:nvPr/>
        </p:nvPicPr>
        <p:blipFill rotWithShape="1">
          <a:blip r:embed="rId3">
            <a:alphaModFix/>
          </a:blip>
          <a:srcRect b="0" l="0" r="0" t="0"/>
          <a:stretch/>
        </p:blipFill>
        <p:spPr>
          <a:xfrm>
            <a:off x="2579992" y="2857499"/>
            <a:ext cx="2357437" cy="857250"/>
          </a:xfrm>
          <a:prstGeom prst="rect">
            <a:avLst/>
          </a:prstGeom>
          <a:noFill/>
          <a:ln>
            <a:noFill/>
          </a:ln>
        </p:spPr>
      </p:pic>
      <p:pic>
        <p:nvPicPr>
          <p:cNvPr id="687" name="Shape 687"/>
          <p:cNvPicPr preferRelativeResize="0"/>
          <p:nvPr/>
        </p:nvPicPr>
        <p:blipFill rotWithShape="1">
          <a:blip r:embed="rId4">
            <a:alphaModFix/>
          </a:blip>
          <a:srcRect b="0" l="0" r="0" t="0"/>
          <a:stretch/>
        </p:blipFill>
        <p:spPr>
          <a:xfrm>
            <a:off x="3211939" y="4043637"/>
            <a:ext cx="1500187" cy="821531"/>
          </a:xfrm>
          <a:prstGeom prst="rect">
            <a:avLst/>
          </a:prstGeom>
          <a:noFill/>
          <a:ln>
            <a:noFill/>
          </a:ln>
        </p:spPr>
      </p:pic>
      <p:pic>
        <p:nvPicPr>
          <p:cNvPr id="688" name="Shape 688"/>
          <p:cNvPicPr preferRelativeResize="0"/>
          <p:nvPr/>
        </p:nvPicPr>
        <p:blipFill rotWithShape="1">
          <a:blip r:embed="rId5">
            <a:alphaModFix/>
          </a:blip>
          <a:srcRect b="0" l="0" r="0" t="0"/>
          <a:stretch/>
        </p:blipFill>
        <p:spPr>
          <a:xfrm>
            <a:off x="6165605" y="3286124"/>
            <a:ext cx="1514474" cy="850106"/>
          </a:xfrm>
          <a:prstGeom prst="rect">
            <a:avLst/>
          </a:prstGeom>
          <a:noFill/>
          <a:ln>
            <a:noFill/>
          </a:ln>
        </p:spPr>
      </p:pic>
      <p:pic>
        <p:nvPicPr>
          <p:cNvPr id="689" name="Shape 689"/>
          <p:cNvPicPr preferRelativeResize="0"/>
          <p:nvPr/>
        </p:nvPicPr>
        <p:blipFill rotWithShape="1">
          <a:blip r:embed="rId6">
            <a:alphaModFix/>
          </a:blip>
          <a:srcRect b="0" l="3906" r="0" t="0"/>
          <a:stretch/>
        </p:blipFill>
        <p:spPr>
          <a:xfrm>
            <a:off x="2275009" y="1102332"/>
            <a:ext cx="5141652" cy="1357312"/>
          </a:xfrm>
          <a:prstGeom prst="rect">
            <a:avLst/>
          </a:prstGeom>
          <a:noFill/>
          <a:ln>
            <a:noFill/>
          </a:ln>
        </p:spPr>
      </p:pic>
      <p:sp>
        <p:nvSpPr>
          <p:cNvPr id="690" name="Shape 690"/>
          <p:cNvSpPr txBox="1"/>
          <p:nvPr>
            <p:ph type="title"/>
          </p:nvPr>
        </p:nvSpPr>
        <p:spPr>
          <a:xfrm>
            <a:off x="650081" y="135731"/>
            <a:ext cx="7836693" cy="100726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We have relationships!</a:t>
            </a:r>
          </a:p>
        </p:txBody>
      </p:sp>
      <p:cxnSp>
        <p:nvCxnSpPr>
          <p:cNvPr id="691" name="Shape 691"/>
          <p:cNvCxnSpPr/>
          <p:nvPr/>
        </p:nvCxnSpPr>
        <p:spPr>
          <a:xfrm flipH="1" rot="10800000">
            <a:off x="3055326" y="2361901"/>
            <a:ext cx="703384" cy="924222"/>
          </a:xfrm>
          <a:prstGeom prst="straightConnector1">
            <a:avLst/>
          </a:prstGeom>
          <a:noFill/>
          <a:ln cap="rnd" cmpd="sng" w="101600">
            <a:solidFill>
              <a:srgbClr val="FF00FF"/>
            </a:solidFill>
            <a:prstDash val="solid"/>
            <a:miter/>
            <a:headEnd len="med" w="med" type="stealth"/>
            <a:tailEnd len="med" w="med" type="none"/>
          </a:ln>
        </p:spPr>
      </p:cxnSp>
      <p:cxnSp>
        <p:nvCxnSpPr>
          <p:cNvPr id="692" name="Shape 692"/>
          <p:cNvCxnSpPr/>
          <p:nvPr/>
        </p:nvCxnSpPr>
        <p:spPr>
          <a:xfrm flipH="1" rot="10800000">
            <a:off x="3330086" y="3569332"/>
            <a:ext cx="120894" cy="885070"/>
          </a:xfrm>
          <a:prstGeom prst="straightConnector1">
            <a:avLst/>
          </a:prstGeom>
          <a:noFill/>
          <a:ln cap="rnd" cmpd="sng" w="101600">
            <a:solidFill>
              <a:srgbClr val="FF00FF"/>
            </a:solidFill>
            <a:prstDash val="solid"/>
            <a:miter/>
            <a:headEnd len="med" w="med" type="stealth"/>
            <a:tailEnd len="med" w="med" type="none"/>
          </a:ln>
        </p:spPr>
      </p:cxnSp>
      <p:cxnSp>
        <p:nvCxnSpPr>
          <p:cNvPr id="693" name="Shape 693"/>
          <p:cNvCxnSpPr/>
          <p:nvPr/>
        </p:nvCxnSpPr>
        <p:spPr>
          <a:xfrm rot="10800000">
            <a:off x="4741328" y="2361902"/>
            <a:ext cx="1424277" cy="1681734"/>
          </a:xfrm>
          <a:prstGeom prst="straightConnector1">
            <a:avLst/>
          </a:prstGeom>
          <a:noFill/>
          <a:ln cap="rnd" cmpd="sng" w="101600">
            <a:solidFill>
              <a:srgbClr val="FF00FF"/>
            </a:solidFill>
            <a:prstDash val="solid"/>
            <a:miter/>
            <a:headEnd len="med" w="med" type="stealth"/>
            <a:tailEnd len="med" w="med" type="none"/>
          </a:ln>
        </p:spPr>
      </p:cxnSp>
      <p:sp>
        <p:nvSpPr>
          <p:cNvPr id="694" name="Shape 694"/>
          <p:cNvSpPr txBox="1"/>
          <p:nvPr/>
        </p:nvSpPr>
        <p:spPr>
          <a:xfrm flipH="1">
            <a:off x="2275009" y="4279380"/>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Artist</a:t>
            </a:r>
          </a:p>
        </p:txBody>
      </p:sp>
      <p:sp>
        <p:nvSpPr>
          <p:cNvPr id="695" name="Shape 695"/>
          <p:cNvSpPr txBox="1"/>
          <p:nvPr/>
        </p:nvSpPr>
        <p:spPr>
          <a:xfrm>
            <a:off x="7760792" y="3786187"/>
            <a:ext cx="725982"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Genre</a:t>
            </a:r>
          </a:p>
        </p:txBody>
      </p:sp>
      <p:sp>
        <p:nvSpPr>
          <p:cNvPr id="696" name="Shape 696"/>
          <p:cNvSpPr txBox="1"/>
          <p:nvPr/>
        </p:nvSpPr>
        <p:spPr>
          <a:xfrm>
            <a:off x="1527595" y="2857499"/>
            <a:ext cx="747414"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Album</a:t>
            </a:r>
          </a:p>
        </p:txBody>
      </p:sp>
      <p:sp>
        <p:nvSpPr>
          <p:cNvPr id="697" name="Shape 697"/>
          <p:cNvSpPr txBox="1"/>
          <p:nvPr/>
        </p:nvSpPr>
        <p:spPr>
          <a:xfrm>
            <a:off x="7464130" y="1142999"/>
            <a:ext cx="97683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Track</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1" name="Shape 701"/>
        <p:cNvGrpSpPr/>
        <p:nvPr/>
      </p:nvGrpSpPr>
      <p:grpSpPr>
        <a:xfrm>
          <a:off x="0" y="0"/>
          <a:ext cx="0" cy="0"/>
          <a:chOff x="0" y="0"/>
          <a:chExt cx="0" cy="0"/>
        </a:xfrm>
      </p:grpSpPr>
      <p:sp>
        <p:nvSpPr>
          <p:cNvPr id="702" name="Shape 702"/>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4300" u="none" cap="none" strike="noStrike">
                <a:solidFill>
                  <a:srgbClr val="FF00FF"/>
                </a:solidFill>
                <a:latin typeface="Cabin"/>
                <a:ea typeface="Cabin"/>
                <a:cs typeface="Cabin"/>
                <a:sym typeface="Cabin"/>
                <a:rtl val="0"/>
              </a:rPr>
              <a:t>Using Join Across Tables</a:t>
            </a:r>
          </a:p>
        </p:txBody>
      </p:sp>
      <p:sp>
        <p:nvSpPr>
          <p:cNvPr id="703" name="Shape 703"/>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
        <p:nvSpPr>
          <p:cNvPr id="704" name="Shape 704"/>
          <p:cNvSpPr txBox="1"/>
          <p:nvPr/>
        </p:nvSpPr>
        <p:spPr>
          <a:xfrm>
            <a:off x="2386743" y="4521993"/>
            <a:ext cx="4646530"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http://en.wikipedia.org/wiki/Join_(SQL)</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8" name="Shape 708"/>
        <p:cNvGrpSpPr/>
        <p:nvPr/>
      </p:nvGrpSpPr>
      <p:grpSpPr>
        <a:xfrm>
          <a:off x="0" y="0"/>
          <a:ext cx="0" cy="0"/>
          <a:chOff x="0" y="0"/>
          <a:chExt cx="0" cy="0"/>
        </a:xfrm>
      </p:grpSpPr>
      <p:sp>
        <p:nvSpPr>
          <p:cNvPr id="709" name="Shape 70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4300" u="none" cap="none" strike="noStrike">
                <a:solidFill>
                  <a:srgbClr val="FF00FF"/>
                </a:solidFill>
                <a:latin typeface="Cabin"/>
                <a:ea typeface="Cabin"/>
                <a:cs typeface="Cabin"/>
                <a:sym typeface="Cabin"/>
                <a:rtl val="0"/>
              </a:rPr>
              <a:t>Relational Power</a:t>
            </a:r>
          </a:p>
        </p:txBody>
      </p:sp>
      <p:sp>
        <p:nvSpPr>
          <p:cNvPr id="710" name="Shape 710"/>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By removing the replicated data and replacing it with references to a single copy of each bit of data we build a </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rgbClr val="FF00FF"/>
                </a:solidFill>
                <a:latin typeface="Cabin"/>
                <a:ea typeface="Cabin"/>
                <a:cs typeface="Cabin"/>
                <a:sym typeface="Cabin"/>
                <a:rtl val="0"/>
              </a:rPr>
              <a:t>web</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 of information that the relational database can read through very quickly - even for very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Often when you want some data it comes from a number of tables linked by these </a:t>
            </a:r>
            <a:r>
              <a:rPr b="0" baseline="0" i="0" lang="en" sz="2000" u="none" cap="none" strike="noStrike">
                <a:solidFill>
                  <a:srgbClr val="FF00FF"/>
                </a:solidFill>
                <a:latin typeface="Cabin"/>
                <a:ea typeface="Cabin"/>
                <a:cs typeface="Cabin"/>
                <a:sym typeface="Cabin"/>
                <a:rtl val="0"/>
              </a:rPr>
              <a:t>foreign keys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4300" u="none" cap="none" strike="noStrike">
                <a:solidFill>
                  <a:srgbClr val="FFFF00"/>
                </a:solidFill>
                <a:latin typeface="Cabin"/>
                <a:ea typeface="Cabin"/>
                <a:cs typeface="Cabin"/>
                <a:sym typeface="Cabin"/>
                <a:rtl val="0"/>
              </a:rPr>
              <a:t>SQL</a:t>
            </a:r>
          </a:p>
        </p:txBody>
      </p:sp>
      <p:sp>
        <p:nvSpPr>
          <p:cNvPr id="126" name="Shape 126"/>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rgbClr val="FFFF00"/>
                </a:solidFill>
                <a:latin typeface="Cabin"/>
                <a:ea typeface="Cabin"/>
                <a:cs typeface="Cabin"/>
                <a:sym typeface="Cabin"/>
                <a:rtl val="0"/>
              </a:rPr>
              <a:t>Structured Query Language</a:t>
            </a:r>
            <a:r>
              <a:rPr b="0" baseline="0" i="0" lang="en" sz="2000" u="none" cap="none" strike="noStrike">
                <a:solidFill>
                  <a:schemeClr val="lt1"/>
                </a:solidFill>
                <a:latin typeface="Cabin"/>
                <a:ea typeface="Cabin"/>
                <a:cs typeface="Cabin"/>
                <a:sym typeface="Cabin"/>
                <a:rtl val="0"/>
              </a:rPr>
              <a:t> is the language we use to issue commands to the database</a:t>
            </a:r>
          </a:p>
          <a:p>
            <a:pPr indent="-266700" lvl="1" marL="5207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Create a table</a:t>
            </a:r>
          </a:p>
          <a:p>
            <a:pPr indent="-266700" lvl="1" marL="5207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Retrieve some data</a:t>
            </a:r>
          </a:p>
          <a:p>
            <a:pPr indent="-266700" lvl="1" marL="5207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Insert data</a:t>
            </a:r>
          </a:p>
          <a:p>
            <a:pPr indent="-266700" lvl="1" marL="5207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Delete data </a:t>
            </a:r>
          </a:p>
        </p:txBody>
      </p:sp>
      <p:sp>
        <p:nvSpPr>
          <p:cNvPr id="127" name="Shape 127"/>
          <p:cNvSpPr txBox="1"/>
          <p:nvPr/>
        </p:nvSpPr>
        <p:spPr>
          <a:xfrm>
            <a:off x="2806045" y="4643437"/>
            <a:ext cx="4206768"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http://en.wikipedia.org/wiki/SQL</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4" name="Shape 714"/>
        <p:cNvGrpSpPr/>
        <p:nvPr/>
      </p:nvGrpSpPr>
      <p:grpSpPr>
        <a:xfrm>
          <a:off x="0" y="0"/>
          <a:ext cx="0" cy="0"/>
          <a:chOff x="0" y="0"/>
          <a:chExt cx="0" cy="0"/>
        </a:xfrm>
      </p:grpSpPr>
      <p:sp>
        <p:nvSpPr>
          <p:cNvPr id="715" name="Shape 715"/>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4300" u="none" cap="none" strike="noStrike">
                <a:solidFill>
                  <a:srgbClr val="FF00FF"/>
                </a:solidFill>
                <a:latin typeface="Cabin"/>
                <a:ea typeface="Cabin"/>
                <a:cs typeface="Cabin"/>
                <a:sym typeface="Cabin"/>
                <a:rtl val="0"/>
              </a:rPr>
              <a:t>The JOIN Operation</a:t>
            </a:r>
          </a:p>
        </p:txBody>
      </p:sp>
      <p:sp>
        <p:nvSpPr>
          <p:cNvPr id="716" name="Shape 716"/>
          <p:cNvSpPr txBox="1"/>
          <p:nvPr>
            <p:ph idx="1" type="body"/>
          </p:nvPr>
        </p:nvSpPr>
        <p:spPr>
          <a:xfrm>
            <a:off x="650081" y="1464468"/>
            <a:ext cx="7836750" cy="2741680"/>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The JOIN operation </a:t>
            </a:r>
            <a:r>
              <a:rPr b="0" baseline="0" i="0" lang="en" sz="2000" u="none" cap="none" strike="noStrike">
                <a:solidFill>
                  <a:srgbClr val="FF00FF"/>
                </a:solidFill>
                <a:latin typeface="Cabin"/>
                <a:ea typeface="Cabin"/>
                <a:cs typeface="Cabin"/>
                <a:sym typeface="Cabin"/>
                <a:rtl val="0"/>
              </a:rPr>
              <a:t>links across several tables </a:t>
            </a:r>
            <a:r>
              <a:rPr b="0" baseline="0" i="0" lang="en" sz="2000" u="none" cap="none" strike="noStrike">
                <a:solidFill>
                  <a:schemeClr val="lt1"/>
                </a:solidFill>
                <a:latin typeface="Cabin"/>
                <a:ea typeface="Cabin"/>
                <a:cs typeface="Cabin"/>
                <a:sym typeface="Cabin"/>
                <a:rtl val="0"/>
              </a:rPr>
              <a:t>as part of a select operation</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You must tell the JOIN </a:t>
            </a:r>
            <a:r>
              <a:rPr b="0" baseline="0" i="0" lang="en" sz="2000" u="none" cap="none" strike="noStrike">
                <a:solidFill>
                  <a:srgbClr val="00FF00"/>
                </a:solidFill>
                <a:latin typeface="Cabin"/>
                <a:ea typeface="Cabin"/>
                <a:cs typeface="Cabin"/>
                <a:sym typeface="Cabin"/>
                <a:rtl val="0"/>
              </a:rPr>
              <a:t>how to use the keys</a:t>
            </a:r>
            <a:r>
              <a:rPr b="0" baseline="0" i="0" lang="en" sz="2000" u="none" cap="none" strike="noStrike">
                <a:solidFill>
                  <a:schemeClr val="lt1"/>
                </a:solidFill>
                <a:latin typeface="Cabin"/>
                <a:ea typeface="Cabin"/>
                <a:cs typeface="Cabin"/>
                <a:sym typeface="Cabin"/>
                <a:rtl val="0"/>
              </a:rPr>
              <a:t> that make the connection between the tables using an </a:t>
            </a:r>
            <a:r>
              <a:rPr b="0" baseline="0" i="0" lang="en" sz="2000" u="none" cap="none" strike="noStrike">
                <a:solidFill>
                  <a:srgbClr val="00FF00"/>
                </a:solidFill>
                <a:latin typeface="Cabin"/>
                <a:ea typeface="Cabin"/>
                <a:cs typeface="Cabin"/>
                <a:sym typeface="Cabin"/>
                <a:rtl val="0"/>
              </a:rPr>
              <a:t>ON clause</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 name="Shape 720"/>
        <p:cNvGrpSpPr/>
        <p:nvPr/>
      </p:nvGrpSpPr>
      <p:grpSpPr>
        <a:xfrm>
          <a:off x="0" y="0"/>
          <a:ext cx="0" cy="0"/>
          <a:chOff x="0" y="0"/>
          <a:chExt cx="0" cy="0"/>
        </a:xfrm>
      </p:grpSpPr>
      <p:sp>
        <p:nvSpPr>
          <p:cNvPr id="721" name="Shape 721"/>
          <p:cNvSpPr txBox="1"/>
          <p:nvPr/>
        </p:nvSpPr>
        <p:spPr>
          <a:xfrm>
            <a:off x="263763" y="3371850"/>
            <a:ext cx="89022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1800" u="none" cap="none" strike="noStrike">
                <a:solidFill>
                  <a:srgbClr val="FF7F00"/>
                </a:solidFill>
                <a:latin typeface="Cabin"/>
                <a:ea typeface="Cabin"/>
                <a:cs typeface="Cabin"/>
                <a:sym typeface="Cabin"/>
                <a:rtl val="0"/>
              </a:rPr>
              <a:t>select</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00FF00"/>
                </a:solidFill>
                <a:latin typeface="Cabin"/>
                <a:ea typeface="Cabin"/>
                <a:cs typeface="Cabin"/>
                <a:sym typeface="Cabin"/>
                <a:rtl val="0"/>
              </a:rPr>
              <a:t>Album.title, Artist.name</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7F00"/>
                </a:solidFill>
                <a:latin typeface="Cabin"/>
                <a:ea typeface="Cabin"/>
                <a:cs typeface="Cabin"/>
                <a:sym typeface="Cabin"/>
                <a:rtl val="0"/>
              </a:rPr>
              <a:t>from</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FF00"/>
                </a:solidFill>
                <a:latin typeface="Cabin"/>
                <a:ea typeface="Cabin"/>
                <a:cs typeface="Cabin"/>
                <a:sym typeface="Cabin"/>
                <a:rtl val="0"/>
              </a:rPr>
              <a:t>Album</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7F00"/>
                </a:solidFill>
                <a:latin typeface="Cabin"/>
                <a:ea typeface="Cabin"/>
                <a:cs typeface="Cabin"/>
                <a:sym typeface="Cabin"/>
                <a:rtl val="0"/>
              </a:rPr>
              <a:t>join</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FF00"/>
                </a:solidFill>
                <a:latin typeface="Cabin"/>
                <a:ea typeface="Cabin"/>
                <a:cs typeface="Cabin"/>
                <a:sym typeface="Cabin"/>
                <a:rtl val="0"/>
              </a:rPr>
              <a:t>Artist</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7F00"/>
                </a:solidFill>
                <a:latin typeface="Cabin"/>
                <a:ea typeface="Cabin"/>
                <a:cs typeface="Cabin"/>
                <a:sym typeface="Cabin"/>
                <a:rtl val="0"/>
              </a:rPr>
              <a:t>on</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00FF"/>
                </a:solidFill>
                <a:latin typeface="Cabin"/>
                <a:ea typeface="Cabin"/>
                <a:cs typeface="Cabin"/>
                <a:sym typeface="Cabin"/>
                <a:rtl val="0"/>
              </a:rPr>
              <a:t>Album.artist_id = Artist.id</a:t>
            </a:r>
          </a:p>
        </p:txBody>
      </p:sp>
      <p:sp>
        <p:nvSpPr>
          <p:cNvPr id="722" name="Shape 722"/>
          <p:cNvSpPr txBox="1"/>
          <p:nvPr/>
        </p:nvSpPr>
        <p:spPr>
          <a:xfrm>
            <a:off x="1488578" y="4282678"/>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000" u="none" cap="none" strike="noStrike">
                <a:solidFill>
                  <a:srgbClr val="00FF00"/>
                </a:solidFill>
                <a:latin typeface="Cabin"/>
                <a:ea typeface="Cabin"/>
                <a:cs typeface="Cabin"/>
                <a:sym typeface="Cabin"/>
                <a:rtl val="0"/>
              </a:rPr>
              <a:t>What we want to see</a:t>
            </a:r>
          </a:p>
        </p:txBody>
      </p:sp>
      <p:sp>
        <p:nvSpPr>
          <p:cNvPr id="723" name="Shape 723"/>
          <p:cNvSpPr txBox="1"/>
          <p:nvPr/>
        </p:nvSpPr>
        <p:spPr>
          <a:xfrm>
            <a:off x="4217490" y="4282678"/>
            <a:ext cx="1893036"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The tables that hold the data</a:t>
            </a:r>
          </a:p>
        </p:txBody>
      </p:sp>
      <p:sp>
        <p:nvSpPr>
          <p:cNvPr id="724" name="Shape 724"/>
          <p:cNvSpPr txBox="1"/>
          <p:nvPr/>
        </p:nvSpPr>
        <p:spPr>
          <a:xfrm>
            <a:off x="6946403" y="4282678"/>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How the tables are linked</a:t>
            </a:r>
          </a:p>
        </p:txBody>
      </p:sp>
      <p:cxnSp>
        <p:nvCxnSpPr>
          <p:cNvPr id="725" name="Shape 725"/>
          <p:cNvCxnSpPr/>
          <p:nvPr/>
        </p:nvCxnSpPr>
        <p:spPr>
          <a:xfrm>
            <a:off x="4618434" y="3768328"/>
            <a:ext cx="148162" cy="469630"/>
          </a:xfrm>
          <a:prstGeom prst="straightConnector1">
            <a:avLst/>
          </a:prstGeom>
          <a:noFill/>
          <a:ln cap="rnd" cmpd="sng" w="101600">
            <a:solidFill>
              <a:srgbClr val="FFFF00"/>
            </a:solidFill>
            <a:prstDash val="solid"/>
            <a:miter/>
            <a:headEnd len="med" w="med" type="stealth"/>
            <a:tailEnd len="med" w="med" type="none"/>
          </a:ln>
        </p:spPr>
      </p:cxnSp>
      <p:cxnSp>
        <p:nvCxnSpPr>
          <p:cNvPr id="726" name="Shape 726"/>
          <p:cNvCxnSpPr/>
          <p:nvPr/>
        </p:nvCxnSpPr>
        <p:spPr>
          <a:xfrm flipH="1">
            <a:off x="5502550" y="3768328"/>
            <a:ext cx="154405" cy="469630"/>
          </a:xfrm>
          <a:prstGeom prst="straightConnector1">
            <a:avLst/>
          </a:prstGeom>
          <a:noFill/>
          <a:ln cap="rnd" cmpd="sng" w="101600">
            <a:solidFill>
              <a:srgbClr val="FFFF00"/>
            </a:solidFill>
            <a:prstDash val="solid"/>
            <a:miter/>
            <a:headEnd len="med" w="med" type="stealth"/>
            <a:tailEnd len="med" w="med" type="none"/>
          </a:ln>
        </p:spPr>
      </p:cxnSp>
      <p:pic>
        <p:nvPicPr>
          <p:cNvPr id="727" name="Shape 727"/>
          <p:cNvPicPr preferRelativeResize="0"/>
          <p:nvPr/>
        </p:nvPicPr>
        <p:blipFill rotWithShape="1">
          <a:blip r:embed="rId3">
            <a:alphaModFix/>
          </a:blip>
          <a:srcRect b="0" l="0" r="0" t="0"/>
          <a:stretch/>
        </p:blipFill>
        <p:spPr>
          <a:xfrm>
            <a:off x="3022869" y="264043"/>
            <a:ext cx="3354059" cy="1219658"/>
          </a:xfrm>
          <a:prstGeom prst="rect">
            <a:avLst/>
          </a:prstGeom>
          <a:noFill/>
          <a:ln>
            <a:noFill/>
          </a:ln>
        </p:spPr>
      </p:pic>
      <p:pic>
        <p:nvPicPr>
          <p:cNvPr id="728" name="Shape 728"/>
          <p:cNvPicPr preferRelativeResize="0"/>
          <p:nvPr/>
        </p:nvPicPr>
        <p:blipFill rotWithShape="1">
          <a:blip r:embed="rId4">
            <a:alphaModFix/>
          </a:blip>
          <a:srcRect b="0" l="0" r="0" t="0"/>
          <a:stretch/>
        </p:blipFill>
        <p:spPr>
          <a:xfrm>
            <a:off x="5656955" y="1814512"/>
            <a:ext cx="2311073" cy="1265587"/>
          </a:xfrm>
          <a:prstGeom prst="rect">
            <a:avLst/>
          </a:prstGeom>
          <a:noFill/>
          <a:ln>
            <a:noFill/>
          </a:ln>
        </p:spPr>
      </p:pic>
      <p:cxnSp>
        <p:nvCxnSpPr>
          <p:cNvPr id="729" name="Shape 729"/>
          <p:cNvCxnSpPr/>
          <p:nvPr/>
        </p:nvCxnSpPr>
        <p:spPr>
          <a:xfrm rot="10800000">
            <a:off x="4338384" y="975876"/>
            <a:ext cx="1318570" cy="1848652"/>
          </a:xfrm>
          <a:prstGeom prst="straightConnector1">
            <a:avLst/>
          </a:prstGeom>
          <a:noFill/>
          <a:ln cap="rnd" cmpd="sng" w="101600">
            <a:solidFill>
              <a:srgbClr val="FF00FF"/>
            </a:solidFill>
            <a:prstDash val="solid"/>
            <a:miter/>
            <a:headEnd len="med" w="med" type="stealth"/>
            <a:tailEnd len="med" w="med" type="none"/>
          </a:ln>
        </p:spPr>
      </p:cxnSp>
      <p:sp>
        <p:nvSpPr>
          <p:cNvPr id="730" name="Shape 730"/>
          <p:cNvSpPr txBox="1"/>
          <p:nvPr/>
        </p:nvSpPr>
        <p:spPr>
          <a:xfrm flipH="1">
            <a:off x="7271308" y="1335881"/>
            <a:ext cx="64176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Artist</a:t>
            </a:r>
          </a:p>
        </p:txBody>
      </p:sp>
      <p:sp>
        <p:nvSpPr>
          <p:cNvPr id="731" name="Shape 731"/>
          <p:cNvSpPr txBox="1"/>
          <p:nvPr/>
        </p:nvSpPr>
        <p:spPr>
          <a:xfrm flipH="1">
            <a:off x="6521763" y="300861"/>
            <a:ext cx="110556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Album</a:t>
            </a:r>
          </a:p>
        </p:txBody>
      </p:sp>
      <p:pic>
        <p:nvPicPr>
          <p:cNvPr id="732" name="Shape 732"/>
          <p:cNvPicPr preferRelativeResize="0"/>
          <p:nvPr/>
        </p:nvPicPr>
        <p:blipFill rotWithShape="1">
          <a:blip r:embed="rId5">
            <a:alphaModFix/>
          </a:blip>
          <a:srcRect b="0" l="0" r="0" t="0"/>
          <a:stretch/>
        </p:blipFill>
        <p:spPr>
          <a:xfrm>
            <a:off x="354439" y="1776783"/>
            <a:ext cx="2997627" cy="1303316"/>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6" name="Shape 736"/>
        <p:cNvGrpSpPr/>
        <p:nvPr/>
      </p:nvGrpSpPr>
      <p:grpSpPr>
        <a:xfrm>
          <a:off x="0" y="0"/>
          <a:ext cx="0" cy="0"/>
          <a:chOff x="0" y="0"/>
          <a:chExt cx="0" cy="0"/>
        </a:xfrm>
      </p:grpSpPr>
      <p:pic>
        <p:nvPicPr>
          <p:cNvPr id="737" name="Shape 737"/>
          <p:cNvPicPr preferRelativeResize="0"/>
          <p:nvPr/>
        </p:nvPicPr>
        <p:blipFill rotWithShape="1">
          <a:blip r:embed="rId3">
            <a:alphaModFix/>
          </a:blip>
          <a:srcRect b="0" l="0" r="0" t="0"/>
          <a:stretch/>
        </p:blipFill>
        <p:spPr>
          <a:xfrm>
            <a:off x="2098838" y="2403872"/>
            <a:ext cx="5103768" cy="1299887"/>
          </a:xfrm>
          <a:prstGeom prst="rect">
            <a:avLst/>
          </a:prstGeom>
          <a:noFill/>
          <a:ln>
            <a:noFill/>
          </a:ln>
        </p:spPr>
      </p:pic>
      <p:pic>
        <p:nvPicPr>
          <p:cNvPr id="738" name="Shape 738"/>
          <p:cNvPicPr preferRelativeResize="0"/>
          <p:nvPr/>
        </p:nvPicPr>
        <p:blipFill rotWithShape="1">
          <a:blip r:embed="rId4">
            <a:alphaModFix/>
          </a:blip>
          <a:srcRect b="0" l="0" r="0" t="0"/>
          <a:stretch/>
        </p:blipFill>
        <p:spPr>
          <a:xfrm>
            <a:off x="1297235" y="343927"/>
            <a:ext cx="3502468" cy="1273624"/>
          </a:xfrm>
          <a:prstGeom prst="rect">
            <a:avLst/>
          </a:prstGeom>
          <a:noFill/>
          <a:ln>
            <a:noFill/>
          </a:ln>
        </p:spPr>
      </p:pic>
      <p:pic>
        <p:nvPicPr>
          <p:cNvPr id="739" name="Shape 739"/>
          <p:cNvPicPr preferRelativeResize="0"/>
          <p:nvPr/>
        </p:nvPicPr>
        <p:blipFill rotWithShape="1">
          <a:blip r:embed="rId5">
            <a:alphaModFix/>
          </a:blip>
          <a:srcRect b="0" l="0" r="0" t="0"/>
          <a:stretch/>
        </p:blipFill>
        <p:spPr>
          <a:xfrm>
            <a:off x="5711905" y="343927"/>
            <a:ext cx="2311073" cy="1265587"/>
          </a:xfrm>
          <a:prstGeom prst="rect">
            <a:avLst/>
          </a:prstGeom>
          <a:noFill/>
          <a:ln>
            <a:noFill/>
          </a:ln>
        </p:spPr>
      </p:pic>
      <p:sp>
        <p:nvSpPr>
          <p:cNvPr id="740" name="Shape 740"/>
          <p:cNvSpPr txBox="1"/>
          <p:nvPr/>
        </p:nvSpPr>
        <p:spPr>
          <a:xfrm>
            <a:off x="706337" y="3918346"/>
            <a:ext cx="7722393" cy="7715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500" u="none" cap="none" strike="noStrike">
                <a:solidFill>
                  <a:srgbClr val="FF7F00"/>
                </a:solidFill>
                <a:latin typeface="Cabin"/>
                <a:ea typeface="Cabin"/>
                <a:cs typeface="Cabin"/>
                <a:sym typeface="Cabin"/>
                <a:rtl val="0"/>
              </a:rPr>
              <a:t>select</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00FF00"/>
                </a:solidFill>
                <a:latin typeface="Cabin"/>
                <a:ea typeface="Cabin"/>
                <a:cs typeface="Cabin"/>
                <a:sym typeface="Cabin"/>
                <a:rtl val="0"/>
              </a:rPr>
              <a:t>Album.title, Album.artist_id, Artist.id,Artist.name</a:t>
            </a:r>
            <a:r>
              <a:rPr b="0" baseline="0" i="0" lang="en" sz="2500" u="none" cap="none" strike="noStrike">
                <a:solidFill>
                  <a:schemeClr val="lt1"/>
                </a:solidFill>
                <a:latin typeface="Cabin"/>
                <a:ea typeface="Cabin"/>
                <a:cs typeface="Cabin"/>
                <a:sym typeface="Cabin"/>
                <a:rtl val="0"/>
              </a:rPr>
              <a:t> </a:t>
            </a:r>
          </a:p>
          <a:p>
            <a:pPr indent="0" lvl="0" marL="0" marR="0" rtl="0" algn="ctr">
              <a:lnSpc>
                <a:spcPct val="100000"/>
              </a:lnSpc>
              <a:spcBef>
                <a:spcPts val="0"/>
              </a:spcBef>
              <a:spcAft>
                <a:spcPts val="0"/>
              </a:spcAft>
              <a:buClr>
                <a:srgbClr val="FF7F00"/>
              </a:buClr>
              <a:buSzPct val="25000"/>
              <a:buFont typeface="Cabin"/>
              <a:buNone/>
            </a:pPr>
            <a:r>
              <a:rPr b="0" baseline="0" i="0" lang="en" sz="2500" u="none" cap="none" strike="noStrike">
                <a:solidFill>
                  <a:srgbClr val="FF7F00"/>
                </a:solidFill>
                <a:latin typeface="Cabin"/>
                <a:ea typeface="Cabin"/>
                <a:cs typeface="Cabin"/>
                <a:sym typeface="Cabin"/>
                <a:rtl val="0"/>
              </a:rPr>
              <a:t>from</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Album</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7F00"/>
                </a:solidFill>
                <a:latin typeface="Cabin"/>
                <a:ea typeface="Cabin"/>
                <a:cs typeface="Cabin"/>
                <a:sym typeface="Cabin"/>
                <a:rtl val="0"/>
              </a:rPr>
              <a:t>join</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Artist</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7F00"/>
                </a:solidFill>
                <a:latin typeface="Cabin"/>
                <a:ea typeface="Cabin"/>
                <a:cs typeface="Cabin"/>
                <a:sym typeface="Cabin"/>
                <a:rtl val="0"/>
              </a:rPr>
              <a:t>on</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00FF"/>
                </a:solidFill>
                <a:latin typeface="Cabin"/>
                <a:ea typeface="Cabin"/>
                <a:cs typeface="Cabin"/>
                <a:sym typeface="Cabin"/>
                <a:rtl val="0"/>
              </a:rPr>
              <a:t>Album.artist_id = Artist.id</a:t>
            </a:r>
          </a:p>
        </p:txBody>
      </p:sp>
      <p:cxnSp>
        <p:nvCxnSpPr>
          <p:cNvPr id="741" name="Shape 741"/>
          <p:cNvCxnSpPr/>
          <p:nvPr/>
        </p:nvCxnSpPr>
        <p:spPr>
          <a:xfrm rot="10800000">
            <a:off x="4099823" y="3407019"/>
            <a:ext cx="699880" cy="0"/>
          </a:xfrm>
          <a:prstGeom prst="straightConnector1">
            <a:avLst/>
          </a:prstGeom>
          <a:noFill/>
          <a:ln cap="rnd" cmpd="sng" w="76200">
            <a:solidFill>
              <a:srgbClr val="FF00FF"/>
            </a:solidFill>
            <a:prstDash val="solid"/>
            <a:miter/>
            <a:headEnd len="med" w="med" type="stealth"/>
            <a:tailEnd len="med" w="med" type="none"/>
          </a:ln>
        </p:spPr>
      </p:cxnSp>
      <p:sp>
        <p:nvSpPr>
          <p:cNvPr id="742" name="Shape 742"/>
          <p:cNvSpPr/>
          <p:nvPr/>
        </p:nvSpPr>
        <p:spPr>
          <a:xfrm>
            <a:off x="2805842" y="1058722"/>
            <a:ext cx="2983203" cy="957261"/>
          </a:xfrm>
          <a:custGeom>
            <a:pathLst>
              <a:path extrusionOk="0" h="120000" w="120000">
                <a:moveTo>
                  <a:pt x="0" y="35738"/>
                </a:moveTo>
                <a:lnTo>
                  <a:pt x="78327" y="120000"/>
                </a:lnTo>
                <a:lnTo>
                  <a:pt x="120000" y="0"/>
                </a:lnTo>
              </a:path>
            </a:pathLst>
          </a:custGeom>
          <a:noFill/>
          <a:ln cap="flat" cmpd="sng" w="88900">
            <a:solidFill>
              <a:srgbClr val="FF00FF"/>
            </a:solidFill>
            <a:prstDash val="solid"/>
            <a:miter/>
            <a:headEnd len="med" w="med" type="none"/>
            <a:tailEnd len="lg" w="lg" type="triangl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6" name="Shape 746"/>
        <p:cNvGrpSpPr/>
        <p:nvPr/>
      </p:nvGrpSpPr>
      <p:grpSpPr>
        <a:xfrm>
          <a:off x="0" y="0"/>
          <a:ext cx="0" cy="0"/>
          <a:chOff x="0" y="0"/>
          <a:chExt cx="0" cy="0"/>
        </a:xfrm>
      </p:grpSpPr>
      <p:sp>
        <p:nvSpPr>
          <p:cNvPr id="747" name="Shape 747"/>
          <p:cNvSpPr txBox="1"/>
          <p:nvPr/>
        </p:nvSpPr>
        <p:spPr>
          <a:xfrm>
            <a:off x="5033596" y="450606"/>
            <a:ext cx="3747720" cy="2318970"/>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baseline="0" i="0" lang="en" sz="2500" u="none" cap="none" strike="noStrike">
                <a:solidFill>
                  <a:srgbClr val="FF6600"/>
                </a:solidFill>
                <a:latin typeface="Cabin"/>
                <a:ea typeface="Cabin"/>
                <a:cs typeface="Cabin"/>
                <a:sym typeface="Cabin"/>
                <a:rtl val="0"/>
              </a:rPr>
              <a:t>SELECT</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00FF00"/>
                </a:solidFill>
                <a:latin typeface="Cabin"/>
                <a:ea typeface="Cabin"/>
                <a:cs typeface="Cabin"/>
                <a:sym typeface="Cabin"/>
                <a:rtl val="0"/>
              </a:rPr>
              <a:t>Track.title, </a:t>
            </a:r>
          </a:p>
          <a:p>
            <a:pPr indent="0" lvl="0" marL="0" marR="0" rtl="0" algn="l">
              <a:lnSpc>
                <a:spcPct val="100000"/>
              </a:lnSpc>
              <a:spcBef>
                <a:spcPts val="0"/>
              </a:spcBef>
              <a:spcAft>
                <a:spcPts val="0"/>
              </a:spcAft>
              <a:buClr>
                <a:srgbClr val="FF7F00"/>
              </a:buClr>
              <a:buSzPct val="25000"/>
              <a:buFont typeface="Cabin"/>
              <a:buNone/>
            </a:pPr>
            <a:r>
              <a:rPr b="0" baseline="0" i="0" lang="en" sz="2500" u="none" cap="none" strike="noStrike">
                <a:solidFill>
                  <a:srgbClr val="00FF00"/>
                </a:solidFill>
                <a:latin typeface="Cabin"/>
                <a:ea typeface="Cabin"/>
                <a:cs typeface="Cabin"/>
                <a:sym typeface="Cabin"/>
                <a:rtl val="0"/>
              </a:rPr>
              <a:t>    Track.genre_id, </a:t>
            </a:r>
          </a:p>
          <a:p>
            <a:pPr indent="0" lvl="0" marL="0" marR="0" rtl="0" algn="l">
              <a:lnSpc>
                <a:spcPct val="100000"/>
              </a:lnSpc>
              <a:spcBef>
                <a:spcPts val="0"/>
              </a:spcBef>
              <a:spcAft>
                <a:spcPts val="0"/>
              </a:spcAft>
              <a:buClr>
                <a:srgbClr val="FF7F00"/>
              </a:buClr>
              <a:buSzPct val="25000"/>
              <a:buFont typeface="Cabin"/>
              <a:buNone/>
            </a:pPr>
            <a:r>
              <a:rPr b="0" baseline="0" i="0" lang="en" sz="2500" u="none" cap="none" strike="noStrike">
                <a:solidFill>
                  <a:srgbClr val="00FF00"/>
                </a:solidFill>
                <a:latin typeface="Cabin"/>
                <a:ea typeface="Cabin"/>
                <a:cs typeface="Cabin"/>
                <a:sym typeface="Cabin"/>
                <a:rtl val="0"/>
              </a:rPr>
              <a:t>    Genre.id, Genre.name </a:t>
            </a:r>
          </a:p>
          <a:p>
            <a:pPr indent="0" lvl="0" marL="0" marR="0" rtl="0" algn="l">
              <a:lnSpc>
                <a:spcPct val="100000"/>
              </a:lnSpc>
              <a:spcBef>
                <a:spcPts val="0"/>
              </a:spcBef>
              <a:spcAft>
                <a:spcPts val="0"/>
              </a:spcAft>
              <a:buClr>
                <a:srgbClr val="FF7F00"/>
              </a:buClr>
              <a:buSzPct val="25000"/>
              <a:buFont typeface="Cabin"/>
              <a:buNone/>
            </a:pPr>
            <a:r>
              <a:rPr b="0" baseline="0" i="0" lang="en" sz="2500" u="none" cap="none" strike="noStrike">
                <a:solidFill>
                  <a:srgbClr val="FF6600"/>
                </a:solidFill>
                <a:latin typeface="Cabin"/>
                <a:ea typeface="Cabin"/>
                <a:cs typeface="Cabin"/>
                <a:sym typeface="Cabin"/>
                <a:rtl val="0"/>
              </a:rPr>
              <a:t>FROM</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Track</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6600"/>
                </a:solidFill>
                <a:latin typeface="Cabin"/>
                <a:ea typeface="Cabin"/>
                <a:cs typeface="Cabin"/>
                <a:sym typeface="Cabin"/>
                <a:rtl val="0"/>
              </a:rPr>
              <a:t>JOIN</a:t>
            </a:r>
            <a:r>
              <a:rPr b="0" baseline="0" i="0" lang="en" sz="2500" u="none" cap="none" strike="noStrike">
                <a:solidFill>
                  <a:schemeClr val="lt1"/>
                </a:solidFill>
                <a:latin typeface="Cabin"/>
                <a:ea typeface="Cabin"/>
                <a:cs typeface="Cabin"/>
                <a:sym typeface="Cabin"/>
                <a:rtl val="0"/>
              </a:rPr>
              <a:t> </a:t>
            </a:r>
            <a:r>
              <a:rPr b="0" baseline="0" i="0" lang="en" sz="2500" u="none" cap="none" strike="noStrike">
                <a:solidFill>
                  <a:srgbClr val="FFFF00"/>
                </a:solidFill>
                <a:latin typeface="Cabin"/>
                <a:ea typeface="Cabin"/>
                <a:cs typeface="Cabin"/>
                <a:sym typeface="Cabin"/>
                <a:rtl val="0"/>
              </a:rPr>
              <a:t>Genre   </a:t>
            </a:r>
          </a:p>
        </p:txBody>
      </p:sp>
      <p:grpSp>
        <p:nvGrpSpPr>
          <p:cNvPr id="748" name="Shape 748"/>
          <p:cNvGrpSpPr/>
          <p:nvPr/>
        </p:nvGrpSpPr>
        <p:grpSpPr>
          <a:xfrm>
            <a:off x="211362" y="372024"/>
            <a:ext cx="4470541" cy="4276908"/>
            <a:chOff x="590677" y="426914"/>
            <a:chExt cx="6990245" cy="6372469"/>
          </a:xfrm>
        </p:grpSpPr>
        <p:pic>
          <p:nvPicPr>
            <p:cNvPr id="749" name="Shape 749"/>
            <p:cNvPicPr preferRelativeResize="0"/>
            <p:nvPr/>
          </p:nvPicPr>
          <p:blipFill rotWithShape="1">
            <a:blip r:embed="rId3">
              <a:alphaModFix/>
            </a:blip>
            <a:srcRect b="0" l="810" r="278" t="0"/>
            <a:stretch/>
          </p:blipFill>
          <p:spPr>
            <a:xfrm>
              <a:off x="590677" y="426914"/>
              <a:ext cx="6990245" cy="4289404"/>
            </a:xfrm>
            <a:prstGeom prst="rect">
              <a:avLst/>
            </a:prstGeom>
            <a:noFill/>
            <a:ln>
              <a:noFill/>
            </a:ln>
          </p:spPr>
        </p:pic>
        <p:pic>
          <p:nvPicPr>
            <p:cNvPr id="750" name="Shape 750"/>
            <p:cNvPicPr preferRelativeResize="0"/>
            <p:nvPr/>
          </p:nvPicPr>
          <p:blipFill rotWithShape="1">
            <a:blip r:embed="rId4">
              <a:alphaModFix/>
            </a:blip>
            <a:srcRect b="0" l="0" r="0" t="0"/>
            <a:stretch/>
          </p:blipFill>
          <p:spPr>
            <a:xfrm>
              <a:off x="590677" y="4607546"/>
              <a:ext cx="6990245" cy="2191838"/>
            </a:xfrm>
            <a:prstGeom prst="rect">
              <a:avLst/>
            </a:prstGeom>
            <a:noFill/>
            <a:ln>
              <a:noFill/>
            </a:ln>
          </p:spPr>
        </p:pic>
      </p:grpSp>
      <p:sp>
        <p:nvSpPr>
          <p:cNvPr id="751" name="Shape 751"/>
          <p:cNvSpPr txBox="1"/>
          <p:nvPr/>
        </p:nvSpPr>
        <p:spPr>
          <a:xfrm>
            <a:off x="5957385" y="3737117"/>
            <a:ext cx="2823932" cy="1159932"/>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800" u="none" cap="none" strike="noStrike">
                <a:solidFill>
                  <a:schemeClr val="lt1"/>
                </a:solidFill>
                <a:latin typeface="Arial"/>
                <a:ea typeface="Arial"/>
                <a:cs typeface="Arial"/>
                <a:sym typeface="Arial"/>
                <a:rtl val="0"/>
              </a:rPr>
              <a:t>Joining two tables without an </a:t>
            </a:r>
            <a:r>
              <a:rPr b="0" baseline="0" i="0" lang="en" sz="1800" u="none" cap="none" strike="noStrike">
                <a:solidFill>
                  <a:srgbClr val="FF6600"/>
                </a:solidFill>
                <a:latin typeface="Arial"/>
                <a:ea typeface="Arial"/>
                <a:cs typeface="Arial"/>
                <a:sym typeface="Arial"/>
                <a:rtl val="0"/>
              </a:rPr>
              <a:t>ON</a:t>
            </a:r>
            <a:r>
              <a:rPr b="0" baseline="0" i="0" lang="en" sz="1800" u="none" cap="none" strike="noStrike">
                <a:solidFill>
                  <a:schemeClr val="lt1"/>
                </a:solidFill>
                <a:latin typeface="Arial"/>
                <a:ea typeface="Arial"/>
                <a:cs typeface="Arial"/>
                <a:sym typeface="Arial"/>
                <a:rtl val="0"/>
              </a:rPr>
              <a:t> clause gives all possible combinations of rows.</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 name="Shape 755"/>
        <p:cNvGrpSpPr/>
        <p:nvPr/>
      </p:nvGrpSpPr>
      <p:grpSpPr>
        <a:xfrm>
          <a:off x="0" y="0"/>
          <a:ext cx="0" cy="0"/>
          <a:chOff x="0" y="0"/>
          <a:chExt cx="0" cy="0"/>
        </a:xfrm>
      </p:grpSpPr>
      <p:sp>
        <p:nvSpPr>
          <p:cNvPr id="756" name="Shape 756"/>
          <p:cNvSpPr txBox="1"/>
          <p:nvPr/>
        </p:nvSpPr>
        <p:spPr>
          <a:xfrm>
            <a:off x="114271" y="3371850"/>
            <a:ext cx="883288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1800" u="none" cap="none" strike="noStrike">
                <a:solidFill>
                  <a:srgbClr val="FF7F00"/>
                </a:solidFill>
                <a:latin typeface="Cabin"/>
                <a:ea typeface="Cabin"/>
                <a:cs typeface="Cabin"/>
                <a:sym typeface="Cabin"/>
                <a:rtl val="0"/>
              </a:rPr>
              <a:t>select</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00FF00"/>
                </a:solidFill>
                <a:latin typeface="Cabin"/>
                <a:ea typeface="Cabin"/>
                <a:cs typeface="Cabin"/>
                <a:sym typeface="Cabin"/>
                <a:rtl val="0"/>
              </a:rPr>
              <a:t>Track.title, Genre.name</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7F00"/>
                </a:solidFill>
                <a:latin typeface="Cabin"/>
                <a:ea typeface="Cabin"/>
                <a:cs typeface="Cabin"/>
                <a:sym typeface="Cabin"/>
                <a:rtl val="0"/>
              </a:rPr>
              <a:t>from</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FF00"/>
                </a:solidFill>
                <a:latin typeface="Cabin"/>
                <a:ea typeface="Cabin"/>
                <a:cs typeface="Cabin"/>
                <a:sym typeface="Cabin"/>
                <a:rtl val="0"/>
              </a:rPr>
              <a:t>Track</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7F00"/>
                </a:solidFill>
                <a:latin typeface="Cabin"/>
                <a:ea typeface="Cabin"/>
                <a:cs typeface="Cabin"/>
                <a:sym typeface="Cabin"/>
                <a:rtl val="0"/>
              </a:rPr>
              <a:t>join</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FF00"/>
                </a:solidFill>
                <a:latin typeface="Cabin"/>
                <a:ea typeface="Cabin"/>
                <a:cs typeface="Cabin"/>
                <a:sym typeface="Cabin"/>
                <a:rtl val="0"/>
              </a:rPr>
              <a:t>Genre</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7F00"/>
                </a:solidFill>
                <a:latin typeface="Cabin"/>
                <a:ea typeface="Cabin"/>
                <a:cs typeface="Cabin"/>
                <a:sym typeface="Cabin"/>
                <a:rtl val="0"/>
              </a:rPr>
              <a:t>on</a:t>
            </a:r>
            <a:r>
              <a:rPr b="0" baseline="0" i="0" lang="en" sz="1800" u="none" cap="none" strike="noStrike">
                <a:solidFill>
                  <a:schemeClr val="lt1"/>
                </a:solidFill>
                <a:latin typeface="Cabin"/>
                <a:ea typeface="Cabin"/>
                <a:cs typeface="Cabin"/>
                <a:sym typeface="Cabin"/>
                <a:rtl val="0"/>
              </a:rPr>
              <a:t> </a:t>
            </a:r>
            <a:r>
              <a:rPr b="0" baseline="0" i="0" lang="en" sz="1800" u="none" cap="none" strike="noStrike">
                <a:solidFill>
                  <a:srgbClr val="FF00FF"/>
                </a:solidFill>
                <a:latin typeface="Cabin"/>
                <a:ea typeface="Cabin"/>
                <a:cs typeface="Cabin"/>
                <a:sym typeface="Cabin"/>
                <a:rtl val="0"/>
              </a:rPr>
              <a:t>Track.genre_id = Genre.id</a:t>
            </a:r>
          </a:p>
        </p:txBody>
      </p:sp>
      <p:sp>
        <p:nvSpPr>
          <p:cNvPr id="757" name="Shape 757"/>
          <p:cNvSpPr txBox="1"/>
          <p:nvPr/>
        </p:nvSpPr>
        <p:spPr>
          <a:xfrm>
            <a:off x="1102815" y="4282678"/>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000" u="none" cap="none" strike="noStrike">
                <a:solidFill>
                  <a:srgbClr val="00FF00"/>
                </a:solidFill>
                <a:latin typeface="Cabin"/>
                <a:ea typeface="Cabin"/>
                <a:cs typeface="Cabin"/>
                <a:sym typeface="Cabin"/>
                <a:rtl val="0"/>
              </a:rPr>
              <a:t>What we want to see</a:t>
            </a:r>
          </a:p>
        </p:txBody>
      </p:sp>
      <p:sp>
        <p:nvSpPr>
          <p:cNvPr id="758" name="Shape 758"/>
          <p:cNvSpPr txBox="1"/>
          <p:nvPr/>
        </p:nvSpPr>
        <p:spPr>
          <a:xfrm>
            <a:off x="3872394" y="4282678"/>
            <a:ext cx="2062415"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The tables that hold the data</a:t>
            </a:r>
          </a:p>
        </p:txBody>
      </p:sp>
      <p:sp>
        <p:nvSpPr>
          <p:cNvPr id="759" name="Shape 759"/>
          <p:cNvSpPr txBox="1"/>
          <p:nvPr/>
        </p:nvSpPr>
        <p:spPr>
          <a:xfrm>
            <a:off x="6946403" y="4282678"/>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How the tables are linked</a:t>
            </a:r>
          </a:p>
        </p:txBody>
      </p:sp>
      <p:cxnSp>
        <p:nvCxnSpPr>
          <p:cNvPr id="760" name="Shape 760"/>
          <p:cNvCxnSpPr/>
          <p:nvPr/>
        </p:nvCxnSpPr>
        <p:spPr>
          <a:xfrm>
            <a:off x="4361259" y="3768328"/>
            <a:ext cx="148232" cy="469701"/>
          </a:xfrm>
          <a:prstGeom prst="straightConnector1">
            <a:avLst/>
          </a:prstGeom>
          <a:noFill/>
          <a:ln cap="rnd" cmpd="sng" w="101600">
            <a:solidFill>
              <a:srgbClr val="FFFF00"/>
            </a:solidFill>
            <a:prstDash val="solid"/>
            <a:miter/>
            <a:headEnd len="med" w="med" type="stealth"/>
            <a:tailEnd len="med" w="med" type="none"/>
          </a:ln>
        </p:spPr>
      </p:cxnSp>
      <p:cxnSp>
        <p:nvCxnSpPr>
          <p:cNvPr id="761" name="Shape 761"/>
          <p:cNvCxnSpPr/>
          <p:nvPr/>
        </p:nvCxnSpPr>
        <p:spPr>
          <a:xfrm flipH="1">
            <a:off x="5245298" y="3768328"/>
            <a:ext cx="154482" cy="469701"/>
          </a:xfrm>
          <a:prstGeom prst="straightConnector1">
            <a:avLst/>
          </a:prstGeom>
          <a:noFill/>
          <a:ln cap="rnd" cmpd="sng" w="101600">
            <a:solidFill>
              <a:srgbClr val="FFFF00"/>
            </a:solidFill>
            <a:prstDash val="solid"/>
            <a:miter/>
            <a:headEnd len="med" w="med" type="stealth"/>
            <a:tailEnd len="med" w="med" type="none"/>
          </a:ln>
        </p:spPr>
      </p:cxnSp>
      <p:pic>
        <p:nvPicPr>
          <p:cNvPr id="762" name="Shape 762"/>
          <p:cNvPicPr preferRelativeResize="0"/>
          <p:nvPr/>
        </p:nvPicPr>
        <p:blipFill rotWithShape="1">
          <a:blip r:embed="rId3">
            <a:alphaModFix/>
          </a:blip>
          <a:srcRect b="0" l="0" r="0" t="0"/>
          <a:stretch/>
        </p:blipFill>
        <p:spPr>
          <a:xfrm>
            <a:off x="7409846" y="1808467"/>
            <a:ext cx="1514474" cy="850106"/>
          </a:xfrm>
          <a:prstGeom prst="rect">
            <a:avLst/>
          </a:prstGeom>
          <a:noFill/>
          <a:ln>
            <a:noFill/>
          </a:ln>
        </p:spPr>
      </p:pic>
      <p:pic>
        <p:nvPicPr>
          <p:cNvPr id="763" name="Shape 763"/>
          <p:cNvPicPr preferRelativeResize="0"/>
          <p:nvPr/>
        </p:nvPicPr>
        <p:blipFill rotWithShape="1">
          <a:blip r:embed="rId4">
            <a:alphaModFix/>
          </a:blip>
          <a:srcRect b="0" l="3906" r="0" t="0"/>
          <a:stretch/>
        </p:blipFill>
        <p:spPr>
          <a:xfrm>
            <a:off x="3519250" y="152214"/>
            <a:ext cx="5141652" cy="1357312"/>
          </a:xfrm>
          <a:prstGeom prst="rect">
            <a:avLst/>
          </a:prstGeom>
          <a:noFill/>
          <a:ln>
            <a:noFill/>
          </a:ln>
        </p:spPr>
      </p:pic>
      <p:cxnSp>
        <p:nvCxnSpPr>
          <p:cNvPr id="764" name="Shape 764"/>
          <p:cNvCxnSpPr/>
          <p:nvPr/>
        </p:nvCxnSpPr>
        <p:spPr>
          <a:xfrm rot="10800000">
            <a:off x="5985569" y="1411784"/>
            <a:ext cx="1424277" cy="1137984"/>
          </a:xfrm>
          <a:prstGeom prst="straightConnector1">
            <a:avLst/>
          </a:prstGeom>
          <a:noFill/>
          <a:ln cap="rnd" cmpd="sng" w="101600">
            <a:solidFill>
              <a:srgbClr val="FF00FF"/>
            </a:solidFill>
            <a:prstDash val="solid"/>
            <a:miter/>
            <a:headEnd len="med" w="med" type="stealth"/>
            <a:tailEnd len="med" w="med" type="none"/>
          </a:ln>
        </p:spPr>
      </p:cxnSp>
      <p:pic>
        <p:nvPicPr>
          <p:cNvPr id="765" name="Shape 765"/>
          <p:cNvPicPr preferRelativeResize="0"/>
          <p:nvPr/>
        </p:nvPicPr>
        <p:blipFill rotWithShape="1">
          <a:blip r:embed="rId5">
            <a:alphaModFix/>
          </a:blip>
          <a:srcRect b="0" l="0" r="0" t="0"/>
          <a:stretch/>
        </p:blipFill>
        <p:spPr>
          <a:xfrm>
            <a:off x="506655" y="718895"/>
            <a:ext cx="2449757" cy="2179144"/>
          </a:xfrm>
          <a:prstGeom prst="rect">
            <a:avLst/>
          </a:prstGeom>
          <a:noFill/>
          <a:ln>
            <a:noFill/>
          </a:ln>
        </p:spPr>
      </p:pic>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9" name="Shape 769"/>
        <p:cNvGrpSpPr/>
        <p:nvPr/>
      </p:nvGrpSpPr>
      <p:grpSpPr>
        <a:xfrm>
          <a:off x="0" y="0"/>
          <a:ext cx="0" cy="0"/>
          <a:chOff x="0" y="0"/>
          <a:chExt cx="0" cy="0"/>
        </a:xfrm>
      </p:grpSpPr>
      <p:sp>
        <p:nvSpPr>
          <p:cNvPr id="770" name="Shape 770"/>
          <p:cNvSpPr txBox="1"/>
          <p:nvPr>
            <p:ph type="title"/>
          </p:nvPr>
        </p:nvSpPr>
        <p:spPr>
          <a:xfrm>
            <a:off x="650081" y="135731"/>
            <a:ext cx="7836693" cy="878680"/>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4300" u="none" cap="none" strike="noStrike">
                <a:solidFill>
                  <a:schemeClr val="lt1"/>
                </a:solidFill>
                <a:latin typeface="Cabin"/>
                <a:ea typeface="Cabin"/>
                <a:cs typeface="Cabin"/>
                <a:sym typeface="Cabin"/>
                <a:rtl val="0"/>
              </a:rPr>
              <a:t>It can get complex...</a:t>
            </a:r>
          </a:p>
        </p:txBody>
      </p:sp>
      <p:sp>
        <p:nvSpPr>
          <p:cNvPr id="771" name="Shape 771"/>
          <p:cNvSpPr txBox="1"/>
          <p:nvPr/>
        </p:nvSpPr>
        <p:spPr>
          <a:xfrm>
            <a:off x="892968" y="1067990"/>
            <a:ext cx="7350919" cy="1457324"/>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baseline="0" i="0" lang="en" sz="2400" u="none" cap="none" strike="noStrike">
                <a:solidFill>
                  <a:srgbClr val="FF7F00"/>
                </a:solidFill>
                <a:latin typeface="Cabin"/>
                <a:ea typeface="Cabin"/>
                <a:cs typeface="Cabin"/>
                <a:sym typeface="Cabin"/>
                <a:rtl val="0"/>
              </a:rPr>
              <a:t>select</a:t>
            </a:r>
            <a:r>
              <a:rPr b="0" baseline="0" i="0" lang="en" sz="2400" u="none" cap="none" strike="noStrike">
                <a:solidFill>
                  <a:schemeClr val="lt1"/>
                </a:solidFill>
                <a:latin typeface="Cabin"/>
                <a:ea typeface="Cabin"/>
                <a:cs typeface="Cabin"/>
                <a:sym typeface="Cabin"/>
                <a:rtl val="0"/>
              </a:rPr>
              <a:t> </a:t>
            </a:r>
            <a:r>
              <a:rPr b="0" baseline="0" i="0" lang="en" sz="2400" u="none" cap="none" strike="noStrike">
                <a:solidFill>
                  <a:srgbClr val="00FF00"/>
                </a:solidFill>
                <a:latin typeface="Cabin"/>
                <a:ea typeface="Cabin"/>
                <a:cs typeface="Cabin"/>
                <a:sym typeface="Cabin"/>
                <a:rtl val="0"/>
              </a:rPr>
              <a:t>Track.title, Artist.name, Album.title, Genre.name</a:t>
            </a:r>
            <a:r>
              <a:rPr b="0" baseline="0" i="0" lang="en" sz="2400" u="none" cap="none" strike="noStrike">
                <a:solidFill>
                  <a:schemeClr val="lt1"/>
                </a:solidFill>
                <a:latin typeface="Cabin"/>
                <a:ea typeface="Cabin"/>
                <a:cs typeface="Cabin"/>
                <a:sym typeface="Cabin"/>
                <a:rtl val="0"/>
              </a:rPr>
              <a:t> </a:t>
            </a:r>
            <a:r>
              <a:rPr b="0" baseline="0" i="0" lang="en" sz="2400" u="none" cap="none" strike="noStrike">
                <a:solidFill>
                  <a:srgbClr val="FF7F00"/>
                </a:solidFill>
                <a:latin typeface="Cabin"/>
                <a:ea typeface="Cabin"/>
                <a:cs typeface="Cabin"/>
                <a:sym typeface="Cabin"/>
                <a:rtl val="0"/>
              </a:rPr>
              <a:t>from</a:t>
            </a:r>
            <a:r>
              <a:rPr b="0" baseline="0" i="0" lang="en" sz="2400" u="none" cap="none" strike="noStrike">
                <a:solidFill>
                  <a:schemeClr val="lt1"/>
                </a:solidFill>
                <a:latin typeface="Cabin"/>
                <a:ea typeface="Cabin"/>
                <a:cs typeface="Cabin"/>
                <a:sym typeface="Cabin"/>
                <a:rtl val="0"/>
              </a:rPr>
              <a:t> </a:t>
            </a:r>
            <a:r>
              <a:rPr b="0" baseline="0" i="0" lang="en" sz="2400" u="none" cap="none" strike="noStrike">
                <a:solidFill>
                  <a:srgbClr val="FFFF00"/>
                </a:solidFill>
                <a:latin typeface="Cabin"/>
                <a:ea typeface="Cabin"/>
                <a:cs typeface="Cabin"/>
                <a:sym typeface="Cabin"/>
                <a:rtl val="0"/>
              </a:rPr>
              <a:t>Track </a:t>
            </a:r>
            <a:r>
              <a:rPr b="0" baseline="0" i="0" lang="en" sz="2400" u="none" cap="none" strike="noStrike">
                <a:solidFill>
                  <a:srgbClr val="FF7F00"/>
                </a:solidFill>
                <a:latin typeface="Cabin"/>
                <a:ea typeface="Cabin"/>
                <a:cs typeface="Cabin"/>
                <a:sym typeface="Cabin"/>
                <a:rtl val="0"/>
              </a:rPr>
              <a:t>join</a:t>
            </a:r>
            <a:r>
              <a:rPr b="0" baseline="0" i="0" lang="en" sz="2400" u="none" cap="none" strike="noStrike">
                <a:solidFill>
                  <a:srgbClr val="FFFF00"/>
                </a:solidFill>
                <a:latin typeface="Cabin"/>
                <a:ea typeface="Cabin"/>
                <a:cs typeface="Cabin"/>
                <a:sym typeface="Cabin"/>
                <a:rtl val="0"/>
              </a:rPr>
              <a:t> Genre </a:t>
            </a:r>
            <a:r>
              <a:rPr b="0" baseline="0" i="0" lang="en" sz="2400" u="none" cap="none" strike="noStrike">
                <a:solidFill>
                  <a:srgbClr val="FF7F00"/>
                </a:solidFill>
                <a:latin typeface="Cabin"/>
                <a:ea typeface="Cabin"/>
                <a:cs typeface="Cabin"/>
                <a:sym typeface="Cabin"/>
                <a:rtl val="0"/>
              </a:rPr>
              <a:t>join</a:t>
            </a:r>
            <a:r>
              <a:rPr b="0" baseline="0" i="0" lang="en" sz="2400" u="none" cap="none" strike="noStrike">
                <a:solidFill>
                  <a:srgbClr val="FFFF00"/>
                </a:solidFill>
                <a:latin typeface="Cabin"/>
                <a:ea typeface="Cabin"/>
                <a:cs typeface="Cabin"/>
                <a:sym typeface="Cabin"/>
                <a:rtl val="0"/>
              </a:rPr>
              <a:t> Album </a:t>
            </a:r>
            <a:r>
              <a:rPr b="0" baseline="0" i="0" lang="en" sz="2400" u="none" cap="none" strike="noStrike">
                <a:solidFill>
                  <a:srgbClr val="FF7F00"/>
                </a:solidFill>
                <a:latin typeface="Cabin"/>
                <a:ea typeface="Cabin"/>
                <a:cs typeface="Cabin"/>
                <a:sym typeface="Cabin"/>
                <a:rtl val="0"/>
              </a:rPr>
              <a:t>join</a:t>
            </a:r>
            <a:r>
              <a:rPr b="0" baseline="0" i="0" lang="en" sz="2400" u="none" cap="none" strike="noStrike">
                <a:solidFill>
                  <a:srgbClr val="FFFF00"/>
                </a:solidFill>
                <a:latin typeface="Cabin"/>
                <a:ea typeface="Cabin"/>
                <a:cs typeface="Cabin"/>
                <a:sym typeface="Cabin"/>
                <a:rtl val="0"/>
              </a:rPr>
              <a:t> Artist</a:t>
            </a:r>
            <a:r>
              <a:rPr b="0" baseline="0" i="0" lang="en" sz="2400" u="none" cap="none" strike="noStrike">
                <a:solidFill>
                  <a:schemeClr val="lt1"/>
                </a:solidFill>
                <a:latin typeface="Cabin"/>
                <a:ea typeface="Cabin"/>
                <a:cs typeface="Cabin"/>
                <a:sym typeface="Cabin"/>
                <a:rtl val="0"/>
              </a:rPr>
              <a:t> </a:t>
            </a:r>
            <a:r>
              <a:rPr b="0" baseline="0" i="0" lang="en" sz="2400" u="none" cap="none" strike="noStrike">
                <a:solidFill>
                  <a:srgbClr val="FF7F00"/>
                </a:solidFill>
                <a:latin typeface="Cabin"/>
                <a:ea typeface="Cabin"/>
                <a:cs typeface="Cabin"/>
                <a:sym typeface="Cabin"/>
                <a:rtl val="0"/>
              </a:rPr>
              <a:t>on</a:t>
            </a:r>
            <a:r>
              <a:rPr b="0" baseline="0" i="0" lang="en" sz="2400" u="none" cap="none" strike="noStrike">
                <a:solidFill>
                  <a:schemeClr val="lt1"/>
                </a:solidFill>
                <a:latin typeface="Cabin"/>
                <a:ea typeface="Cabin"/>
                <a:cs typeface="Cabin"/>
                <a:sym typeface="Cabin"/>
                <a:rtl val="0"/>
              </a:rPr>
              <a:t> </a:t>
            </a:r>
            <a:r>
              <a:rPr b="0" baseline="0" i="0" lang="en" sz="2400" u="none" cap="none" strike="noStrike">
                <a:solidFill>
                  <a:srgbClr val="FF00FF"/>
                </a:solidFill>
                <a:latin typeface="Cabin"/>
                <a:ea typeface="Cabin"/>
                <a:cs typeface="Cabin"/>
                <a:sym typeface="Cabin"/>
                <a:rtl val="0"/>
              </a:rPr>
              <a:t>Track.genre_id = Genre.id and Track.album_id = Album.id and Album.artist_id = Artist.id</a:t>
            </a:r>
          </a:p>
        </p:txBody>
      </p:sp>
      <p:sp>
        <p:nvSpPr>
          <p:cNvPr id="772" name="Shape 772"/>
          <p:cNvSpPr txBox="1"/>
          <p:nvPr/>
        </p:nvSpPr>
        <p:spPr>
          <a:xfrm>
            <a:off x="7096421" y="2568178"/>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000" u="none" cap="none" strike="noStrike">
                <a:solidFill>
                  <a:srgbClr val="00FF00"/>
                </a:solidFill>
                <a:latin typeface="Cabin"/>
                <a:ea typeface="Cabin"/>
                <a:cs typeface="Cabin"/>
                <a:sym typeface="Cabin"/>
                <a:rtl val="0"/>
              </a:rPr>
              <a:t>What we want to see</a:t>
            </a:r>
          </a:p>
        </p:txBody>
      </p:sp>
      <p:sp>
        <p:nvSpPr>
          <p:cNvPr id="773" name="Shape 773"/>
          <p:cNvSpPr txBox="1"/>
          <p:nvPr/>
        </p:nvSpPr>
        <p:spPr>
          <a:xfrm>
            <a:off x="7003553" y="3353990"/>
            <a:ext cx="1893093"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The tables which hold the data</a:t>
            </a:r>
          </a:p>
        </p:txBody>
      </p:sp>
      <p:sp>
        <p:nvSpPr>
          <p:cNvPr id="774" name="Shape 774"/>
          <p:cNvSpPr txBox="1"/>
          <p:nvPr/>
        </p:nvSpPr>
        <p:spPr>
          <a:xfrm>
            <a:off x="7096421" y="4118371"/>
            <a:ext cx="1714500" cy="642937"/>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How the tables are linked</a:t>
            </a:r>
          </a:p>
        </p:txBody>
      </p:sp>
      <p:pic>
        <p:nvPicPr>
          <p:cNvPr id="775" name="Shape 775"/>
          <p:cNvPicPr preferRelativeResize="0"/>
          <p:nvPr/>
        </p:nvPicPr>
        <p:blipFill rotWithShape="1">
          <a:blip r:embed="rId3">
            <a:alphaModFix/>
          </a:blip>
          <a:srcRect b="0" l="0" r="0" t="0"/>
          <a:stretch/>
        </p:blipFill>
        <p:spPr>
          <a:xfrm>
            <a:off x="1242737" y="2786061"/>
            <a:ext cx="4986420" cy="2148620"/>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9" name="Shape 779"/>
        <p:cNvGrpSpPr/>
        <p:nvPr/>
      </p:nvGrpSpPr>
      <p:grpSpPr>
        <a:xfrm>
          <a:off x="0" y="0"/>
          <a:ext cx="0" cy="0"/>
          <a:chOff x="0" y="0"/>
          <a:chExt cx="0" cy="0"/>
        </a:xfrm>
      </p:grpSpPr>
      <p:pic>
        <p:nvPicPr>
          <p:cNvPr id="780" name="Shape 780"/>
          <p:cNvPicPr preferRelativeResize="0"/>
          <p:nvPr/>
        </p:nvPicPr>
        <p:blipFill rotWithShape="1">
          <a:blip r:embed="rId3">
            <a:alphaModFix/>
          </a:blip>
          <a:srcRect b="0" l="0" r="0" t="0"/>
          <a:stretch/>
        </p:blipFill>
        <p:spPr>
          <a:xfrm>
            <a:off x="935831" y="542925"/>
            <a:ext cx="7416998" cy="4493418"/>
          </a:xfrm>
          <a:prstGeom prst="rect">
            <a:avLst/>
          </a:prstGeom>
          <a:noFill/>
          <a:ln>
            <a:noFill/>
          </a:ln>
        </p:spPr>
      </p:pic>
      <p:pic>
        <p:nvPicPr>
          <p:cNvPr id="781" name="Shape 781"/>
          <p:cNvPicPr preferRelativeResize="0"/>
          <p:nvPr/>
        </p:nvPicPr>
        <p:blipFill rotWithShape="1">
          <a:blip r:embed="rId4">
            <a:alphaModFix/>
          </a:blip>
          <a:srcRect b="0" l="0" r="0" t="0"/>
          <a:stretch/>
        </p:blipFill>
        <p:spPr>
          <a:xfrm>
            <a:off x="2858323" y="2434369"/>
            <a:ext cx="4986420" cy="2148620"/>
          </a:xfrm>
          <a:prstGeom prst="rect">
            <a:avLst/>
          </a:prstGeom>
          <a:noFill/>
          <a:ln>
            <a:noFill/>
          </a:ln>
        </p:spPr>
      </p:pic>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5" name="Shape 785"/>
        <p:cNvGrpSpPr/>
        <p:nvPr/>
      </p:nvGrpSpPr>
      <p:grpSpPr>
        <a:xfrm>
          <a:off x="0" y="0"/>
          <a:ext cx="0" cy="0"/>
          <a:chOff x="0" y="0"/>
          <a:chExt cx="0" cy="0"/>
        </a:xfrm>
      </p:grpSpPr>
      <p:sp>
        <p:nvSpPr>
          <p:cNvPr id="786" name="Shape 786"/>
          <p:cNvSpPr txBox="1"/>
          <p:nvPr>
            <p:ph type="title"/>
          </p:nvPr>
        </p:nvSpPr>
        <p:spPr>
          <a:xfrm>
            <a:off x="650081" y="864393"/>
            <a:ext cx="7836693" cy="1735930"/>
          </a:xfrm>
          <a:prstGeom prst="rect">
            <a:avLst/>
          </a:prstGeom>
          <a:noFill/>
          <a:ln>
            <a:noFill/>
          </a:ln>
        </p:spPr>
        <p:txBody>
          <a:bodyPr anchorCtr="0" anchor="b" bIns="21425" lIns="21425" rIns="21425" tIns="21425">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4300" u="none" cap="none" strike="noStrike">
                <a:solidFill>
                  <a:srgbClr val="FF00FF"/>
                </a:solidFill>
                <a:latin typeface="Cabin"/>
                <a:ea typeface="Cabin"/>
                <a:cs typeface="Cabin"/>
                <a:sym typeface="Cabin"/>
                <a:rtl val="0"/>
              </a:rPr>
              <a:t>Many-To-Many Relationships</a:t>
            </a:r>
          </a:p>
        </p:txBody>
      </p:sp>
      <p:sp>
        <p:nvSpPr>
          <p:cNvPr id="787" name="Shape 787"/>
          <p:cNvSpPr txBox="1"/>
          <p:nvPr>
            <p:ph idx="1" type="body"/>
          </p:nvPr>
        </p:nvSpPr>
        <p:spPr>
          <a:xfrm>
            <a:off x="650081" y="2650331"/>
            <a:ext cx="7836693" cy="592931"/>
          </a:xfrm>
          <a:prstGeom prst="rect">
            <a:avLst/>
          </a:prstGeom>
          <a:noFill/>
          <a:ln>
            <a:noFill/>
          </a:ln>
        </p:spPr>
        <p:txBody>
          <a:bodyPr anchorCtr="0" anchor="t" bIns="21425" lIns="21425" rIns="21425" tIns="21425">
            <a:noAutofit/>
          </a:bodyPr>
          <a:lstStyle/>
          <a:p>
            <a:pPr indent="-190500" lvl="0" marL="190500" marR="0" rtl="0" algn="ctr">
              <a:lnSpc>
                <a:spcPct val="100000"/>
              </a:lnSpc>
              <a:spcBef>
                <a:spcPts val="0"/>
              </a:spcBef>
              <a:spcAft>
                <a:spcPts val="0"/>
              </a:spcAft>
              <a:buClr>
                <a:schemeClr val="lt1"/>
              </a:buClr>
              <a:buFont typeface="Cabin"/>
              <a:buNone/>
            </a:pPr>
            <a:r>
              <a:t/>
            </a:r>
            <a:endParaRPr b="0" baseline="0" i="0" sz="800" u="none" cap="none" strike="noStrike">
              <a:solidFill>
                <a:srgbClr val="000000"/>
              </a:solidFill>
              <a:latin typeface="Arial"/>
              <a:ea typeface="Arial"/>
              <a:cs typeface="Arial"/>
              <a:sym typeface="Arial"/>
              <a:rtl val="0"/>
            </a:endParaRPr>
          </a:p>
        </p:txBody>
      </p:sp>
      <p:sp>
        <p:nvSpPr>
          <p:cNvPr id="788" name="Shape 788"/>
          <p:cNvSpPr txBox="1"/>
          <p:nvPr/>
        </p:nvSpPr>
        <p:spPr>
          <a:xfrm>
            <a:off x="315174" y="4521993"/>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sng" cap="none" strike="noStrike">
                <a:solidFill>
                  <a:schemeClr val="hlink"/>
                </a:solidFill>
                <a:latin typeface="Cabin"/>
                <a:ea typeface="Cabin"/>
                <a:cs typeface="Cabin"/>
                <a:sym typeface="Cabin"/>
                <a:hlinkClick r:id="rId3"/>
                <a:rtl val="0"/>
              </a:rPr>
              <a:t>https://en.wikipedia.org/wiki/Many-to-many_(data_model)</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 name="Shape 792"/>
        <p:cNvGrpSpPr/>
        <p:nvPr/>
      </p:nvGrpSpPr>
      <p:grpSpPr>
        <a:xfrm>
          <a:off x="0" y="0"/>
          <a:ext cx="0" cy="0"/>
          <a:chOff x="0" y="0"/>
          <a:chExt cx="0" cy="0"/>
        </a:xfrm>
      </p:grpSpPr>
      <p:sp>
        <p:nvSpPr>
          <p:cNvPr id="793" name="Shape 793"/>
          <p:cNvSpPr txBox="1"/>
          <p:nvPr/>
        </p:nvSpPr>
        <p:spPr>
          <a:xfrm>
            <a:off x="5212807" y="426975"/>
            <a:ext cx="1527663" cy="1764505"/>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
        <p:nvSpPr>
          <p:cNvPr id="794" name="Shape 794"/>
          <p:cNvSpPr txBox="1"/>
          <p:nvPr/>
        </p:nvSpPr>
        <p:spPr>
          <a:xfrm>
            <a:off x="834925" y="928687"/>
            <a:ext cx="890289"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Album  </a:t>
            </a:r>
          </a:p>
        </p:txBody>
      </p:sp>
      <p:sp>
        <p:nvSpPr>
          <p:cNvPr id="795" name="Shape 795"/>
          <p:cNvSpPr txBox="1"/>
          <p:nvPr/>
        </p:nvSpPr>
        <p:spPr>
          <a:xfrm>
            <a:off x="621506" y="707231"/>
            <a:ext cx="1321593" cy="792956"/>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cxnSp>
        <p:nvCxnSpPr>
          <p:cNvPr id="796" name="Shape 796"/>
          <p:cNvCxnSpPr/>
          <p:nvPr/>
        </p:nvCxnSpPr>
        <p:spPr>
          <a:xfrm flipH="1" rot="10800000">
            <a:off x="2024359" y="1074634"/>
            <a:ext cx="3148875" cy="6750"/>
          </a:xfrm>
          <a:prstGeom prst="straightConnector1">
            <a:avLst/>
          </a:prstGeom>
          <a:noFill/>
          <a:ln cap="rnd" cmpd="sng" w="88900">
            <a:solidFill>
              <a:srgbClr val="FFFF00"/>
            </a:solidFill>
            <a:prstDash val="solid"/>
            <a:miter/>
            <a:headEnd len="med" w="med" type="stealth"/>
            <a:tailEnd len="med" w="med" type="none"/>
          </a:ln>
        </p:spPr>
      </p:cxnSp>
      <p:sp>
        <p:nvSpPr>
          <p:cNvPr id="797" name="Shape 797"/>
          <p:cNvSpPr txBox="1"/>
          <p:nvPr/>
        </p:nvSpPr>
        <p:spPr>
          <a:xfrm>
            <a:off x="3028048" y="507206"/>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belongs-to</a:t>
            </a:r>
          </a:p>
        </p:txBody>
      </p:sp>
      <p:sp>
        <p:nvSpPr>
          <p:cNvPr id="798" name="Shape 798"/>
          <p:cNvSpPr txBox="1"/>
          <p:nvPr/>
        </p:nvSpPr>
        <p:spPr>
          <a:xfrm>
            <a:off x="3607593" y="2593181"/>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Album</a:t>
            </a:r>
          </a:p>
        </p:txBody>
      </p:sp>
      <p:sp>
        <p:nvSpPr>
          <p:cNvPr id="799" name="Shape 799"/>
          <p:cNvSpPr txBox="1"/>
          <p:nvPr/>
        </p:nvSpPr>
        <p:spPr>
          <a:xfrm>
            <a:off x="3607593" y="304323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800" name="Shape 800"/>
          <p:cNvSpPr txBox="1"/>
          <p:nvPr/>
        </p:nvSpPr>
        <p:spPr>
          <a:xfrm>
            <a:off x="3607593" y="34718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title</a:t>
            </a:r>
          </a:p>
        </p:txBody>
      </p:sp>
      <p:sp>
        <p:nvSpPr>
          <p:cNvPr id="801" name="Shape 801"/>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Track</a:t>
            </a:r>
          </a:p>
        </p:txBody>
      </p:sp>
      <p:sp>
        <p:nvSpPr>
          <p:cNvPr id="802" name="Shape 802"/>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803" name="Shape 803"/>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title</a:t>
            </a:r>
          </a:p>
        </p:txBody>
      </p:sp>
      <p:sp>
        <p:nvSpPr>
          <p:cNvPr id="804" name="Shape 804"/>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rating</a:t>
            </a:r>
          </a:p>
        </p:txBody>
      </p:sp>
      <p:sp>
        <p:nvSpPr>
          <p:cNvPr id="805" name="Shape 805"/>
          <p:cNvSpPr txBox="1"/>
          <p:nvPr/>
        </p:nvSpPr>
        <p:spPr>
          <a:xfrm>
            <a:off x="7236618" y="360045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len</a:t>
            </a:r>
          </a:p>
        </p:txBody>
      </p:sp>
      <p:sp>
        <p:nvSpPr>
          <p:cNvPr id="806" name="Shape 806"/>
          <p:cNvSpPr txBox="1"/>
          <p:nvPr/>
        </p:nvSpPr>
        <p:spPr>
          <a:xfrm>
            <a:off x="7236618" y="404336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count</a:t>
            </a:r>
          </a:p>
        </p:txBody>
      </p:sp>
      <p:sp>
        <p:nvSpPr>
          <p:cNvPr id="807" name="Shape 807"/>
          <p:cNvSpPr txBox="1"/>
          <p:nvPr/>
        </p:nvSpPr>
        <p:spPr>
          <a:xfrm>
            <a:off x="7236618" y="4471987"/>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00FF"/>
              </a:buClr>
              <a:buSzPct val="25000"/>
              <a:buFont typeface="Cabin"/>
              <a:buNone/>
            </a:pPr>
            <a:r>
              <a:rPr b="0" baseline="0" i="0" lang="en" sz="2300" u="none" cap="none" strike="noStrike">
                <a:solidFill>
                  <a:srgbClr val="FF00FF"/>
                </a:solidFill>
                <a:latin typeface="Cabin"/>
                <a:ea typeface="Cabin"/>
                <a:cs typeface="Cabin"/>
                <a:sym typeface="Cabin"/>
                <a:rtl val="0"/>
              </a:rPr>
              <a:t>album_id</a:t>
            </a:r>
          </a:p>
        </p:txBody>
      </p:sp>
      <p:cxnSp>
        <p:nvCxnSpPr>
          <p:cNvPr id="808" name="Shape 808"/>
          <p:cNvCxnSpPr/>
          <p:nvPr/>
        </p:nvCxnSpPr>
        <p:spPr>
          <a:xfrm>
            <a:off x="5054203" y="3277195"/>
            <a:ext cx="2013644" cy="1356418"/>
          </a:xfrm>
          <a:prstGeom prst="straightConnector1">
            <a:avLst/>
          </a:prstGeom>
          <a:noFill/>
          <a:ln cap="rnd" cmpd="sng" w="88900">
            <a:solidFill>
              <a:srgbClr val="FF00FF"/>
            </a:solidFill>
            <a:prstDash val="solid"/>
            <a:miter/>
            <a:headEnd len="med" w="med" type="stealth"/>
            <a:tailEnd len="med" w="med" type="none"/>
          </a:ln>
        </p:spPr>
      </p:cxnSp>
      <p:sp>
        <p:nvSpPr>
          <p:cNvPr id="809" name="Shape 809"/>
          <p:cNvSpPr txBox="1"/>
          <p:nvPr/>
        </p:nvSpPr>
        <p:spPr>
          <a:xfrm>
            <a:off x="1021556" y="2293143"/>
            <a:ext cx="1780991" cy="1228724"/>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none" cap="none" strike="noStrike">
                <a:solidFill>
                  <a:srgbClr val="FFFF00"/>
                </a:solidFill>
                <a:latin typeface="Cabin"/>
                <a:ea typeface="Cabin"/>
                <a:cs typeface="Cabin"/>
                <a:sym typeface="Cabin"/>
                <a:rtl val="0"/>
              </a:rPr>
              <a:t>Table</a:t>
            </a:r>
          </a:p>
          <a:p>
            <a:pPr indent="0" lvl="0" marL="0" marR="0" rtl="0" algn="ctr">
              <a:lnSpc>
                <a:spcPct val="100000"/>
              </a:lnSpc>
              <a:spcBef>
                <a:spcPts val="0"/>
              </a:spcBef>
              <a:spcAft>
                <a:spcPts val="0"/>
              </a:spcAft>
              <a:buClr>
                <a:srgbClr val="FF7F00"/>
              </a:buClr>
              <a:buSzPct val="25000"/>
              <a:buFont typeface="Cabin"/>
              <a:buNone/>
            </a:pPr>
            <a:r>
              <a:rPr b="0" baseline="0" i="0" lang="en" sz="2000" u="none" cap="none" strike="noStrike">
                <a:solidFill>
                  <a:srgbClr val="FF7F00"/>
                </a:solidFill>
                <a:latin typeface="Cabin"/>
                <a:ea typeface="Cabin"/>
                <a:cs typeface="Cabin"/>
                <a:sym typeface="Cabin"/>
                <a:rtl val="0"/>
              </a:rPr>
              <a:t>Primary key</a:t>
            </a:r>
          </a:p>
          <a:p>
            <a:pPr indent="0" lvl="0" marL="0" marR="0" rtl="0" algn="ctr">
              <a:lnSpc>
                <a:spcPct val="100000"/>
              </a:lnSpc>
              <a:spcBef>
                <a:spcPts val="0"/>
              </a:spcBef>
              <a:spcAft>
                <a:spcPts val="0"/>
              </a:spcAft>
              <a:buClr>
                <a:srgbClr val="00FF00"/>
              </a:buClr>
              <a:buSzPct val="25000"/>
              <a:buFont typeface="Cabin"/>
              <a:buNone/>
            </a:pPr>
            <a:r>
              <a:rPr b="0" baseline="0" i="0" lang="en" sz="2000" u="none" cap="none" strike="noStrike">
                <a:solidFill>
                  <a:srgbClr val="00FF00"/>
                </a:solidFill>
                <a:latin typeface="Cabin"/>
                <a:ea typeface="Cabin"/>
                <a:cs typeface="Cabin"/>
                <a:sym typeface="Cabin"/>
                <a:rtl val="0"/>
              </a:rPr>
              <a:t>Logical key</a:t>
            </a:r>
          </a:p>
          <a:p>
            <a:pPr indent="0" lvl="0" marL="0" marR="0" rtl="0" algn="ctr">
              <a:lnSpc>
                <a:spcPct val="100000"/>
              </a:lnSpc>
              <a:spcBef>
                <a:spcPts val="0"/>
              </a:spcBef>
              <a:spcAft>
                <a:spcPts val="0"/>
              </a:spcAft>
              <a:buClr>
                <a:srgbClr val="FF00FF"/>
              </a:buClr>
              <a:buSzPct val="25000"/>
              <a:buFont typeface="Cabin"/>
              <a:buNone/>
            </a:pPr>
            <a:r>
              <a:rPr b="0" baseline="0" i="0" lang="en" sz="2000" u="none" cap="none" strike="noStrike">
                <a:solidFill>
                  <a:srgbClr val="FF00FF"/>
                </a:solidFill>
                <a:latin typeface="Cabin"/>
                <a:ea typeface="Cabin"/>
                <a:cs typeface="Cabin"/>
                <a:sym typeface="Cabin"/>
                <a:rtl val="0"/>
              </a:rPr>
              <a:t>Foreign key</a:t>
            </a:r>
          </a:p>
        </p:txBody>
      </p:sp>
      <p:sp>
        <p:nvSpPr>
          <p:cNvPr id="810" name="Shape 810"/>
          <p:cNvSpPr txBox="1"/>
          <p:nvPr/>
        </p:nvSpPr>
        <p:spPr>
          <a:xfrm>
            <a:off x="5556051" y="571500"/>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Track  </a:t>
            </a:r>
          </a:p>
        </p:txBody>
      </p:sp>
      <p:sp>
        <p:nvSpPr>
          <p:cNvPr id="811" name="Shape 811"/>
          <p:cNvSpPr txBox="1"/>
          <p:nvPr/>
        </p:nvSpPr>
        <p:spPr>
          <a:xfrm>
            <a:off x="5659635" y="1514475"/>
            <a:ext cx="5848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Len  </a:t>
            </a:r>
          </a:p>
        </p:txBody>
      </p:sp>
      <p:sp>
        <p:nvSpPr>
          <p:cNvPr id="812" name="Shape 812"/>
          <p:cNvSpPr txBox="1"/>
          <p:nvPr/>
        </p:nvSpPr>
        <p:spPr>
          <a:xfrm>
            <a:off x="5556051" y="1214437"/>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Rating</a:t>
            </a:r>
          </a:p>
        </p:txBody>
      </p:sp>
      <p:sp>
        <p:nvSpPr>
          <p:cNvPr id="813" name="Shape 813"/>
          <p:cNvSpPr txBox="1"/>
          <p:nvPr/>
        </p:nvSpPr>
        <p:spPr>
          <a:xfrm>
            <a:off x="5586412" y="1778793"/>
            <a:ext cx="731341"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Count</a:t>
            </a:r>
          </a:p>
        </p:txBody>
      </p:sp>
      <p:sp>
        <p:nvSpPr>
          <p:cNvPr id="814" name="Shape 814"/>
          <p:cNvSpPr txBox="1"/>
          <p:nvPr/>
        </p:nvSpPr>
        <p:spPr>
          <a:xfrm>
            <a:off x="5604271" y="871537"/>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Title  </a:t>
            </a:r>
          </a:p>
        </p:txBody>
      </p:sp>
      <p:sp>
        <p:nvSpPr>
          <p:cNvPr id="815" name="Shape 815"/>
          <p:cNvSpPr txBox="1"/>
          <p:nvPr/>
        </p:nvSpPr>
        <p:spPr>
          <a:xfrm>
            <a:off x="6441573" y="37533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Many</a:t>
            </a:r>
          </a:p>
        </p:txBody>
      </p:sp>
      <p:sp>
        <p:nvSpPr>
          <p:cNvPr id="816" name="Shape 816"/>
          <p:cNvSpPr txBox="1"/>
          <p:nvPr/>
        </p:nvSpPr>
        <p:spPr>
          <a:xfrm>
            <a:off x="5212795" y="2891800"/>
            <a:ext cx="7313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One</a:t>
            </a:r>
          </a:p>
        </p:txBody>
      </p:sp>
      <p:sp>
        <p:nvSpPr>
          <p:cNvPr id="817" name="Shape 817"/>
          <p:cNvSpPr/>
          <p:nvPr/>
        </p:nvSpPr>
        <p:spPr>
          <a:xfrm>
            <a:off x="144296" y="4684207"/>
            <a:ext cx="5099584" cy="294311"/>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baseline="0" i="0" lang="en" sz="1600" u="none" cap="none" strike="noStrike">
                <a:solidFill>
                  <a:srgbClr val="00FF00"/>
                </a:solidFill>
                <a:latin typeface="Arial"/>
                <a:ea typeface="Arial"/>
                <a:cs typeface="Arial"/>
                <a:sym typeface="Arial"/>
                <a:rtl val="0"/>
              </a:rPr>
              <a:t>https://en.wikipedia.org/wiki/One-to-many_(data_model)</a:t>
            </a:r>
          </a:p>
        </p:txBody>
      </p:sp>
      <p:sp>
        <p:nvSpPr>
          <p:cNvPr id="818" name="Shape 818"/>
          <p:cNvSpPr txBox="1"/>
          <p:nvPr/>
        </p:nvSpPr>
        <p:spPr>
          <a:xfrm>
            <a:off x="7333710" y="426975"/>
            <a:ext cx="1260220" cy="536685"/>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Review:</a:t>
            </a:r>
          </a:p>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One to Many</a:t>
            </a:r>
          </a:p>
        </p:txBody>
      </p:sp>
      <p:sp>
        <p:nvSpPr>
          <p:cNvPr id="819" name="Shape 819"/>
          <p:cNvSpPr txBox="1"/>
          <p:nvPr/>
        </p:nvSpPr>
        <p:spPr>
          <a:xfrm>
            <a:off x="4457025"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Many</a:t>
            </a:r>
          </a:p>
        </p:txBody>
      </p:sp>
      <p:sp>
        <p:nvSpPr>
          <p:cNvPr id="820" name="Shape 820"/>
          <p:cNvSpPr txBox="1"/>
          <p:nvPr/>
        </p:nvSpPr>
        <p:spPr>
          <a:xfrm>
            <a:off x="2127996" y="1267850"/>
            <a:ext cx="6744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One</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4" name="Shape 824"/>
        <p:cNvGrpSpPr/>
        <p:nvPr/>
      </p:nvGrpSpPr>
      <p:grpSpPr>
        <a:xfrm>
          <a:off x="0" y="0"/>
          <a:ext cx="0" cy="0"/>
          <a:chOff x="0" y="0"/>
          <a:chExt cx="0" cy="0"/>
        </a:xfrm>
      </p:grpSpPr>
      <p:pic>
        <p:nvPicPr>
          <p:cNvPr id="825" name="Shape 825"/>
          <p:cNvPicPr preferRelativeResize="0"/>
          <p:nvPr/>
        </p:nvPicPr>
        <p:blipFill rotWithShape="1">
          <a:blip r:embed="rId3">
            <a:alphaModFix/>
          </a:blip>
          <a:srcRect b="0" l="0" r="0" t="0"/>
          <a:stretch/>
        </p:blipFill>
        <p:spPr>
          <a:xfrm>
            <a:off x="1056703" y="1283268"/>
            <a:ext cx="1514474" cy="850106"/>
          </a:xfrm>
          <a:prstGeom prst="rect">
            <a:avLst/>
          </a:prstGeom>
          <a:noFill/>
          <a:ln>
            <a:noFill/>
          </a:ln>
        </p:spPr>
      </p:pic>
      <p:pic>
        <p:nvPicPr>
          <p:cNvPr id="826" name="Shape 826"/>
          <p:cNvPicPr preferRelativeResize="0"/>
          <p:nvPr/>
        </p:nvPicPr>
        <p:blipFill rotWithShape="1">
          <a:blip r:embed="rId4">
            <a:alphaModFix/>
          </a:blip>
          <a:srcRect b="0" l="3906" r="0" t="0"/>
          <a:stretch/>
        </p:blipFill>
        <p:spPr>
          <a:xfrm>
            <a:off x="1969204" y="2504352"/>
            <a:ext cx="5141652" cy="1357312"/>
          </a:xfrm>
          <a:prstGeom prst="rect">
            <a:avLst/>
          </a:prstGeom>
          <a:noFill/>
          <a:ln>
            <a:noFill/>
          </a:ln>
        </p:spPr>
      </p:pic>
      <p:cxnSp>
        <p:nvCxnSpPr>
          <p:cNvPr id="827" name="Shape 827"/>
          <p:cNvCxnSpPr/>
          <p:nvPr/>
        </p:nvCxnSpPr>
        <p:spPr>
          <a:xfrm rot="10800000">
            <a:off x="1292215" y="1774758"/>
            <a:ext cx="2826064" cy="1302616"/>
          </a:xfrm>
          <a:prstGeom prst="straightConnector1">
            <a:avLst/>
          </a:prstGeom>
          <a:noFill/>
          <a:ln cap="rnd" cmpd="sng" w="101600">
            <a:solidFill>
              <a:srgbClr val="FF00FF"/>
            </a:solidFill>
            <a:prstDash val="solid"/>
            <a:miter/>
            <a:headEnd len="med" w="med" type="stealth"/>
            <a:tailEnd len="med" w="med" type="none"/>
          </a:ln>
        </p:spPr>
      </p:cxnSp>
      <p:sp>
        <p:nvSpPr>
          <p:cNvPr id="828" name="Shape 828"/>
          <p:cNvSpPr txBox="1"/>
          <p:nvPr/>
        </p:nvSpPr>
        <p:spPr>
          <a:xfrm>
            <a:off x="3696576" y="2133025"/>
            <a:ext cx="7445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Many</a:t>
            </a:r>
          </a:p>
        </p:txBody>
      </p:sp>
      <p:sp>
        <p:nvSpPr>
          <p:cNvPr id="829" name="Shape 829"/>
          <p:cNvSpPr txBox="1"/>
          <p:nvPr/>
        </p:nvSpPr>
        <p:spPr>
          <a:xfrm>
            <a:off x="2814000" y="1630825"/>
            <a:ext cx="673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One</a:t>
            </a:r>
          </a:p>
        </p:txBody>
      </p:sp>
      <p:sp>
        <p:nvSpPr>
          <p:cNvPr id="830" name="Shape 830"/>
          <p:cNvSpPr/>
          <p:nvPr/>
        </p:nvSpPr>
        <p:spPr>
          <a:xfrm>
            <a:off x="144296" y="4684207"/>
            <a:ext cx="5099584" cy="294311"/>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baseline="0" i="0" lang="en" sz="1600" u="none" cap="none" strike="noStrike">
                <a:solidFill>
                  <a:srgbClr val="00FF00"/>
                </a:solidFill>
                <a:latin typeface="Arial"/>
                <a:ea typeface="Arial"/>
                <a:cs typeface="Arial"/>
                <a:sym typeface="Arial"/>
                <a:rtl val="0"/>
              </a:rPr>
              <a:t>https://en.wikipedia.org/wiki/One-to-many_(data_model)</a:t>
            </a:r>
          </a:p>
        </p:txBody>
      </p:sp>
      <p:pic>
        <p:nvPicPr>
          <p:cNvPr id="831" name="Shape 831"/>
          <p:cNvPicPr preferRelativeResize="0"/>
          <p:nvPr/>
        </p:nvPicPr>
        <p:blipFill rotWithShape="1">
          <a:blip r:embed="rId5">
            <a:alphaModFix/>
          </a:blip>
          <a:srcRect b="0" l="0" r="0" t="0"/>
          <a:stretch/>
        </p:blipFill>
        <p:spPr>
          <a:xfrm>
            <a:off x="4878741" y="212810"/>
            <a:ext cx="3571874" cy="792956"/>
          </a:xfrm>
          <a:prstGeom prst="rect">
            <a:avLst/>
          </a:prstGeom>
          <a:solidFill>
            <a:schemeClr val="lt1"/>
          </a:solidFill>
          <a:ln>
            <a:noFill/>
          </a:ln>
        </p:spPr>
      </p:pic>
      <p:sp>
        <p:nvSpPr>
          <p:cNvPr id="832" name="Shape 832"/>
          <p:cNvSpPr txBox="1"/>
          <p:nvPr/>
        </p:nvSpPr>
        <p:spPr>
          <a:xfrm>
            <a:off x="7028603" y="1136125"/>
            <a:ext cx="7818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Many</a:t>
            </a:r>
          </a:p>
        </p:txBody>
      </p:sp>
      <p:sp>
        <p:nvSpPr>
          <p:cNvPr id="833" name="Shape 833"/>
          <p:cNvSpPr txBox="1"/>
          <p:nvPr/>
        </p:nvSpPr>
        <p:spPr>
          <a:xfrm>
            <a:off x="5788825" y="1136125"/>
            <a:ext cx="5979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One</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Two Roles in Large Projects</a:t>
            </a:r>
          </a:p>
        </p:txBody>
      </p:sp>
      <p:sp>
        <p:nvSpPr>
          <p:cNvPr id="133" name="Shape 133"/>
          <p:cNvSpPr txBox="1"/>
          <p:nvPr>
            <p:ph idx="1" type="body"/>
          </p:nvPr>
        </p:nvSpPr>
        <p:spPr>
          <a:xfrm>
            <a:off x="650081" y="1464468"/>
            <a:ext cx="7836750" cy="258609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rgbClr val="FF00FF"/>
                </a:solidFill>
                <a:latin typeface="Cabin"/>
                <a:ea typeface="Cabin"/>
                <a:cs typeface="Cabin"/>
                <a:sym typeface="Cabin"/>
                <a:rtl val="0"/>
              </a:rPr>
              <a:t>Application Developer</a:t>
            </a:r>
            <a:r>
              <a:rPr b="0" baseline="0" i="0" lang="en" sz="2000" u="none" cap="none" strike="noStrike">
                <a:solidFill>
                  <a:schemeClr val="lt1"/>
                </a:solidFill>
                <a:latin typeface="Cabin"/>
                <a:ea typeface="Cabin"/>
                <a:cs typeface="Cabin"/>
                <a:sym typeface="Cabin"/>
                <a:rtl val="0"/>
              </a:rPr>
              <a:t> - Builds the logic for the application, the look and feel of the application - monitors the application for problems</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rgbClr val="FFFF00"/>
                </a:solidFill>
                <a:latin typeface="Cabin"/>
                <a:ea typeface="Cabin"/>
                <a:cs typeface="Cabin"/>
                <a:sym typeface="Cabin"/>
                <a:rtl val="0"/>
              </a:rPr>
              <a:t>Database Administrator </a:t>
            </a:r>
            <a:r>
              <a:rPr b="0" baseline="0" i="0" lang="en" sz="2000" u="none" cap="none" strike="noStrike">
                <a:solidFill>
                  <a:schemeClr val="lt1"/>
                </a:solidFill>
                <a:latin typeface="Cabin"/>
                <a:ea typeface="Cabin"/>
                <a:cs typeface="Cabin"/>
                <a:sym typeface="Cabin"/>
                <a:rtl val="0"/>
              </a:rPr>
              <a:t>- Monitors and adjusts the database as the program runs in production</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Often both people participate in the building of the </a:t>
            </a:r>
            <a:r>
              <a:rPr b="0" baseline="0" i="0" lang="en" sz="2000" u="none" cap="none" strike="noStrike">
                <a:solidFill>
                  <a:schemeClr val="lt1"/>
                </a:solidFill>
                <a:latin typeface="Arial"/>
                <a:ea typeface="Arial"/>
                <a:cs typeface="Arial"/>
                <a:sym typeface="Arial"/>
                <a:rtl val="0"/>
              </a:rPr>
              <a:t>“</a:t>
            </a:r>
            <a:r>
              <a:rPr b="0" baseline="0" i="0" lang="en" sz="2000" u="none" cap="none" strike="noStrike">
                <a:solidFill>
                  <a:schemeClr val="lt1"/>
                </a:solidFill>
                <a:latin typeface="Cabin"/>
                <a:ea typeface="Cabin"/>
                <a:cs typeface="Cabin"/>
                <a:sym typeface="Cabin"/>
                <a:rtl val="0"/>
              </a:rPr>
              <a:t>Data model</a:t>
            </a:r>
            <a:r>
              <a:rPr b="0" baseline="0" i="0" lang="en" sz="2000" u="none" cap="none" strike="noStrike">
                <a:solidFill>
                  <a:schemeClr val="lt1"/>
                </a:solidFill>
                <a:latin typeface="Arial"/>
                <a:ea typeface="Arial"/>
                <a:cs typeface="Arial"/>
                <a:sym typeface="Arial"/>
                <a:rtl val="0"/>
              </a:rPr>
              <a:t>”</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7" name="Shape 837"/>
        <p:cNvGrpSpPr/>
        <p:nvPr/>
      </p:nvGrpSpPr>
      <p:grpSpPr>
        <a:xfrm>
          <a:off x="0" y="0"/>
          <a:ext cx="0" cy="0"/>
          <a:chOff x="0" y="0"/>
          <a:chExt cx="0" cy="0"/>
        </a:xfrm>
      </p:grpSpPr>
      <p:sp>
        <p:nvSpPr>
          <p:cNvPr id="838" name="Shape 83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Many to Many</a:t>
            </a:r>
          </a:p>
        </p:txBody>
      </p:sp>
      <p:sp>
        <p:nvSpPr>
          <p:cNvPr id="839" name="Shape 839"/>
          <p:cNvSpPr txBox="1"/>
          <p:nvPr>
            <p:ph idx="1" type="body"/>
          </p:nvPr>
        </p:nvSpPr>
        <p:spPr>
          <a:xfrm>
            <a:off x="650081" y="1464468"/>
            <a:ext cx="3919948"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Sometimes we need to model a relationship that is many-to-many</a:t>
            </a:r>
          </a:p>
          <a:p>
            <a:pPr indent="-254000" lvl="0" marL="254000" marR="0" rtl="0" algn="l">
              <a:lnSpc>
                <a:spcPct val="100000"/>
              </a:lnSpc>
              <a:spcBef>
                <a:spcPts val="6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We need to add a "connection" table with two foreign keys</a:t>
            </a:r>
          </a:p>
          <a:p>
            <a:pPr indent="-254000" lvl="0" marL="254000" marR="0" rtl="0" algn="l">
              <a:lnSpc>
                <a:spcPct val="100000"/>
              </a:lnSpc>
              <a:spcBef>
                <a:spcPts val="6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There is usually no separate primary key</a:t>
            </a:r>
          </a:p>
        </p:txBody>
      </p:sp>
      <p:pic>
        <p:nvPicPr>
          <p:cNvPr id="840" name="Shape 840"/>
          <p:cNvPicPr preferRelativeResize="0"/>
          <p:nvPr/>
        </p:nvPicPr>
        <p:blipFill rotWithShape="1">
          <a:blip r:embed="rId3">
            <a:alphaModFix/>
          </a:blip>
          <a:srcRect b="0" l="0" r="0" t="0"/>
          <a:stretch/>
        </p:blipFill>
        <p:spPr>
          <a:xfrm>
            <a:off x="5246444" y="1590528"/>
            <a:ext cx="3571874" cy="792956"/>
          </a:xfrm>
          <a:prstGeom prst="rect">
            <a:avLst/>
          </a:prstGeom>
          <a:solidFill>
            <a:srgbClr val="FFFFFF"/>
          </a:solidFill>
          <a:ln>
            <a:noFill/>
          </a:ln>
        </p:spPr>
      </p:pic>
      <p:pic>
        <p:nvPicPr>
          <p:cNvPr id="841" name="Shape 841"/>
          <p:cNvPicPr preferRelativeResize="0"/>
          <p:nvPr/>
        </p:nvPicPr>
        <p:blipFill rotWithShape="1">
          <a:blip r:embed="rId4">
            <a:alphaModFix/>
          </a:blip>
          <a:srcRect b="0" l="0" r="0" t="0"/>
          <a:stretch/>
        </p:blipFill>
        <p:spPr>
          <a:xfrm>
            <a:off x="5067845" y="2851466"/>
            <a:ext cx="3922609" cy="1304565"/>
          </a:xfrm>
          <a:prstGeom prst="rect">
            <a:avLst/>
          </a:prstGeom>
          <a:noFill/>
          <a:ln>
            <a:noFill/>
          </a:ln>
        </p:spPr>
      </p:pic>
      <p:sp>
        <p:nvSpPr>
          <p:cNvPr id="842" name="Shape 842"/>
          <p:cNvSpPr txBox="1"/>
          <p:nvPr/>
        </p:nvSpPr>
        <p:spPr>
          <a:xfrm>
            <a:off x="304668" y="4666359"/>
            <a:ext cx="8509711"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FFFF00"/>
              </a:buClr>
              <a:buSzPct val="25000"/>
              <a:buFont typeface="Cabin"/>
              <a:buNone/>
            </a:pPr>
            <a:r>
              <a:rPr b="0" baseline="0" i="0" lang="en" sz="2000" u="sng" cap="none" strike="noStrike">
                <a:solidFill>
                  <a:schemeClr val="hlink"/>
                </a:solidFill>
                <a:latin typeface="Cabin"/>
                <a:ea typeface="Cabin"/>
                <a:cs typeface="Cabin"/>
                <a:sym typeface="Cabin"/>
                <a:hlinkClick r:id="rId5"/>
                <a:rtl val="0"/>
              </a:rPr>
              <a:t>https://en.wikipedia.org/wiki/Many-to-many_(data_model)</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6" name="Shape 846"/>
        <p:cNvGrpSpPr/>
        <p:nvPr/>
      </p:nvGrpSpPr>
      <p:grpSpPr>
        <a:xfrm>
          <a:off x="0" y="0"/>
          <a:ext cx="0" cy="0"/>
          <a:chOff x="0" y="0"/>
          <a:chExt cx="0" cy="0"/>
        </a:xfrm>
      </p:grpSpPr>
      <p:sp>
        <p:nvSpPr>
          <p:cNvPr id="847" name="Shape 847"/>
          <p:cNvSpPr txBox="1"/>
          <p:nvPr/>
        </p:nvSpPr>
        <p:spPr>
          <a:xfrm>
            <a:off x="5976639" y="434490"/>
            <a:ext cx="1527663" cy="1157287"/>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
        <p:nvSpPr>
          <p:cNvPr id="848" name="Shape 848"/>
          <p:cNvSpPr txBox="1"/>
          <p:nvPr/>
        </p:nvSpPr>
        <p:spPr>
          <a:xfrm>
            <a:off x="1385337" y="434489"/>
            <a:ext cx="1321593" cy="1071562"/>
          </a:xfrm>
          <a:prstGeom prst="rect">
            <a:avLst/>
          </a:prstGeom>
          <a:noFill/>
          <a:ln cap="rnd" cmpd="sng" w="25400">
            <a:solidFill>
              <a:srgbClr val="FFFF00"/>
            </a:solidFill>
            <a:prstDash val="solid"/>
            <a:miter/>
            <a:headEnd len="med" w="med" type="none"/>
            <a:tailEnd len="med" w="med" type="none"/>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
        <p:nvSpPr>
          <p:cNvPr id="849" name="Shape 849"/>
          <p:cNvSpPr txBox="1"/>
          <p:nvPr/>
        </p:nvSpPr>
        <p:spPr>
          <a:xfrm>
            <a:off x="1598757" y="655945"/>
            <a:ext cx="890289" cy="63579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Course</a:t>
            </a:r>
          </a:p>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title</a:t>
            </a:r>
          </a:p>
        </p:txBody>
      </p:sp>
      <p:cxnSp>
        <p:nvCxnSpPr>
          <p:cNvPr id="850" name="Shape 850"/>
          <p:cNvCxnSpPr/>
          <p:nvPr/>
        </p:nvCxnSpPr>
        <p:spPr>
          <a:xfrm flipH="1" rot="10800000">
            <a:off x="2788191" y="801892"/>
            <a:ext cx="3148875" cy="6750"/>
          </a:xfrm>
          <a:prstGeom prst="straightConnector1">
            <a:avLst/>
          </a:prstGeom>
          <a:noFill/>
          <a:ln cap="rnd" cmpd="sng" w="88900">
            <a:solidFill>
              <a:srgbClr val="FFFF00"/>
            </a:solidFill>
            <a:prstDash val="solid"/>
            <a:miter/>
            <a:headEnd len="lg" w="lg" type="triangle"/>
            <a:tailEnd len="lg" w="lg" type="triangle"/>
          </a:ln>
        </p:spPr>
      </p:cxnSp>
      <p:sp>
        <p:nvSpPr>
          <p:cNvPr id="851" name="Shape 851"/>
          <p:cNvSpPr txBox="1"/>
          <p:nvPr/>
        </p:nvSpPr>
        <p:spPr>
          <a:xfrm>
            <a:off x="3566379" y="234464"/>
            <a:ext cx="1428975"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member-of</a:t>
            </a:r>
          </a:p>
        </p:txBody>
      </p:sp>
      <p:sp>
        <p:nvSpPr>
          <p:cNvPr id="852" name="Shape 852"/>
          <p:cNvSpPr txBox="1"/>
          <p:nvPr/>
        </p:nvSpPr>
        <p:spPr>
          <a:xfrm>
            <a:off x="3855495" y="2100262"/>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Member</a:t>
            </a:r>
          </a:p>
        </p:txBody>
      </p:sp>
      <p:sp>
        <p:nvSpPr>
          <p:cNvPr id="853" name="Shape 853"/>
          <p:cNvSpPr txBox="1"/>
          <p:nvPr/>
        </p:nvSpPr>
        <p:spPr>
          <a:xfrm>
            <a:off x="3855495" y="2550318"/>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00FF"/>
                </a:solidFill>
                <a:latin typeface="Cabin"/>
                <a:ea typeface="Cabin"/>
                <a:cs typeface="Cabin"/>
                <a:sym typeface="Cabin"/>
                <a:rtl val="0"/>
              </a:rPr>
              <a:t>user_id</a:t>
            </a:r>
          </a:p>
        </p:txBody>
      </p:sp>
      <p:sp>
        <p:nvSpPr>
          <p:cNvPr id="854" name="Shape 854"/>
          <p:cNvSpPr txBox="1"/>
          <p:nvPr/>
        </p:nvSpPr>
        <p:spPr>
          <a:xfrm>
            <a:off x="3855495" y="2978943"/>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FF00FF"/>
                </a:solidFill>
                <a:latin typeface="Cabin"/>
                <a:ea typeface="Cabin"/>
                <a:cs typeface="Cabin"/>
                <a:sym typeface="Cabin"/>
                <a:rtl val="0"/>
              </a:rPr>
              <a:t>course_id</a:t>
            </a:r>
          </a:p>
        </p:txBody>
      </p:sp>
      <p:sp>
        <p:nvSpPr>
          <p:cNvPr id="855" name="Shape 855"/>
          <p:cNvSpPr txBox="1"/>
          <p:nvPr/>
        </p:nvSpPr>
        <p:spPr>
          <a:xfrm>
            <a:off x="7236618" y="186451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User</a:t>
            </a:r>
          </a:p>
        </p:txBody>
      </p:sp>
      <p:sp>
        <p:nvSpPr>
          <p:cNvPr id="856" name="Shape 856"/>
          <p:cNvSpPr txBox="1"/>
          <p:nvPr/>
        </p:nvSpPr>
        <p:spPr>
          <a:xfrm>
            <a:off x="7236618" y="2314575"/>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857" name="Shape 857"/>
          <p:cNvSpPr txBox="1"/>
          <p:nvPr/>
        </p:nvSpPr>
        <p:spPr>
          <a:xfrm>
            <a:off x="7236618" y="2743200"/>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name</a:t>
            </a:r>
          </a:p>
        </p:txBody>
      </p:sp>
      <p:sp>
        <p:nvSpPr>
          <p:cNvPr id="858" name="Shape 858"/>
          <p:cNvSpPr txBox="1"/>
          <p:nvPr/>
        </p:nvSpPr>
        <p:spPr>
          <a:xfrm>
            <a:off x="7236618" y="3186112"/>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300" u="none" cap="none" strike="noStrike">
                <a:solidFill>
                  <a:schemeClr val="lt1"/>
                </a:solidFill>
                <a:latin typeface="Cabin"/>
                <a:ea typeface="Cabin"/>
                <a:cs typeface="Cabin"/>
                <a:sym typeface="Cabin"/>
                <a:rtl val="0"/>
              </a:rPr>
              <a:t>email</a:t>
            </a:r>
          </a:p>
        </p:txBody>
      </p:sp>
      <p:cxnSp>
        <p:nvCxnSpPr>
          <p:cNvPr id="859" name="Shape 859"/>
          <p:cNvCxnSpPr>
            <a:endCxn id="854" idx="1"/>
          </p:cNvCxnSpPr>
          <p:nvPr/>
        </p:nvCxnSpPr>
        <p:spPr>
          <a:xfrm>
            <a:off x="1995195" y="2713256"/>
            <a:ext cx="1860299" cy="480000"/>
          </a:xfrm>
          <a:prstGeom prst="straightConnector1">
            <a:avLst/>
          </a:prstGeom>
          <a:noFill/>
          <a:ln cap="rnd" cmpd="sng" w="88900">
            <a:solidFill>
              <a:srgbClr val="FF00FF"/>
            </a:solidFill>
            <a:prstDash val="solid"/>
            <a:miter/>
            <a:headEnd len="med" w="med" type="stealth"/>
            <a:tailEnd len="med" w="med" type="none"/>
          </a:ln>
        </p:spPr>
      </p:cxnSp>
      <p:sp>
        <p:nvSpPr>
          <p:cNvPr id="860" name="Shape 860"/>
          <p:cNvSpPr txBox="1"/>
          <p:nvPr/>
        </p:nvSpPr>
        <p:spPr>
          <a:xfrm>
            <a:off x="6384142" y="477347"/>
            <a:ext cx="777775"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User</a:t>
            </a:r>
          </a:p>
        </p:txBody>
      </p:sp>
      <p:sp>
        <p:nvSpPr>
          <p:cNvPr id="861" name="Shape 861"/>
          <p:cNvSpPr txBox="1"/>
          <p:nvPr/>
        </p:nvSpPr>
        <p:spPr>
          <a:xfrm>
            <a:off x="6319883" y="1120285"/>
            <a:ext cx="90629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email</a:t>
            </a:r>
          </a:p>
        </p:txBody>
      </p:sp>
      <p:sp>
        <p:nvSpPr>
          <p:cNvPr id="862" name="Shape 862"/>
          <p:cNvSpPr txBox="1"/>
          <p:nvPr/>
        </p:nvSpPr>
        <p:spPr>
          <a:xfrm>
            <a:off x="6431023" y="777385"/>
            <a:ext cx="684013" cy="350043"/>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000" u="none" cap="none" strike="noStrike">
                <a:solidFill>
                  <a:schemeClr val="lt1"/>
                </a:solidFill>
                <a:latin typeface="Cabin"/>
                <a:ea typeface="Cabin"/>
                <a:cs typeface="Cabin"/>
                <a:sym typeface="Cabin"/>
                <a:rtl val="0"/>
              </a:rPr>
              <a:t>name</a:t>
            </a:r>
          </a:p>
        </p:txBody>
      </p:sp>
      <p:sp>
        <p:nvSpPr>
          <p:cNvPr id="863" name="Shape 863"/>
          <p:cNvSpPr txBox="1"/>
          <p:nvPr/>
        </p:nvSpPr>
        <p:spPr>
          <a:xfrm>
            <a:off x="5378876" y="2905350"/>
            <a:ext cx="7169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Many</a:t>
            </a:r>
          </a:p>
        </p:txBody>
      </p:sp>
      <p:sp>
        <p:nvSpPr>
          <p:cNvPr id="864" name="Shape 864"/>
          <p:cNvSpPr txBox="1"/>
          <p:nvPr/>
        </p:nvSpPr>
        <p:spPr>
          <a:xfrm>
            <a:off x="6553726" y="2828925"/>
            <a:ext cx="561299"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One</a:t>
            </a:r>
          </a:p>
        </p:txBody>
      </p:sp>
      <p:sp>
        <p:nvSpPr>
          <p:cNvPr id="865" name="Shape 865"/>
          <p:cNvSpPr/>
          <p:nvPr/>
        </p:nvSpPr>
        <p:spPr>
          <a:xfrm>
            <a:off x="144296" y="4684207"/>
            <a:ext cx="5099584" cy="294311"/>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00FF00"/>
              </a:buClr>
              <a:buSzPct val="25000"/>
              <a:buFont typeface="Arial"/>
              <a:buNone/>
            </a:pPr>
            <a:r>
              <a:rPr b="0" baseline="0" i="0" lang="en" sz="1600" u="none" cap="none" strike="noStrike">
                <a:solidFill>
                  <a:srgbClr val="00FF00"/>
                </a:solidFill>
                <a:latin typeface="Arial"/>
                <a:ea typeface="Arial"/>
                <a:cs typeface="Arial"/>
                <a:sym typeface="Arial"/>
                <a:rtl val="0"/>
              </a:rPr>
              <a:t>https://en.wikipedia.org/wiki/One-to-many_(data_model)</a:t>
            </a:r>
          </a:p>
        </p:txBody>
      </p:sp>
      <p:sp>
        <p:nvSpPr>
          <p:cNvPr id="866" name="Shape 866"/>
          <p:cNvSpPr txBox="1"/>
          <p:nvPr/>
        </p:nvSpPr>
        <p:spPr>
          <a:xfrm>
            <a:off x="5283749" y="97312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Many</a:t>
            </a:r>
          </a:p>
        </p:txBody>
      </p:sp>
      <p:sp>
        <p:nvSpPr>
          <p:cNvPr id="867" name="Shape 867"/>
          <p:cNvSpPr txBox="1"/>
          <p:nvPr/>
        </p:nvSpPr>
        <p:spPr>
          <a:xfrm>
            <a:off x="2830674" y="1002175"/>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Many</a:t>
            </a:r>
          </a:p>
        </p:txBody>
      </p:sp>
      <p:sp>
        <p:nvSpPr>
          <p:cNvPr id="868" name="Shape 868"/>
          <p:cNvSpPr txBox="1"/>
          <p:nvPr/>
        </p:nvSpPr>
        <p:spPr>
          <a:xfrm>
            <a:off x="637961" y="2048998"/>
            <a:ext cx="1357311" cy="428625"/>
          </a:xfrm>
          <a:prstGeom prst="rect">
            <a:avLst/>
          </a:prstGeom>
          <a:solidFill>
            <a:schemeClr val="accent1"/>
          </a:solid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300" u="none" cap="none" strike="noStrike">
                <a:solidFill>
                  <a:srgbClr val="000000"/>
                </a:solidFill>
                <a:latin typeface="Cabin"/>
                <a:ea typeface="Cabin"/>
                <a:cs typeface="Cabin"/>
                <a:sym typeface="Cabin"/>
                <a:rtl val="0"/>
              </a:rPr>
              <a:t>Course</a:t>
            </a:r>
          </a:p>
        </p:txBody>
      </p:sp>
      <p:sp>
        <p:nvSpPr>
          <p:cNvPr id="869" name="Shape 869"/>
          <p:cNvSpPr txBox="1"/>
          <p:nvPr/>
        </p:nvSpPr>
        <p:spPr>
          <a:xfrm>
            <a:off x="637961" y="2499054"/>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id</a:t>
            </a:r>
          </a:p>
        </p:txBody>
      </p:sp>
      <p:sp>
        <p:nvSpPr>
          <p:cNvPr id="870" name="Shape 870"/>
          <p:cNvSpPr txBox="1"/>
          <p:nvPr/>
        </p:nvSpPr>
        <p:spPr>
          <a:xfrm>
            <a:off x="637961" y="2927679"/>
            <a:ext cx="1357311" cy="428625"/>
          </a:xfrm>
          <a:prstGeom prst="rect">
            <a:avLst/>
          </a:prstGeom>
          <a:noFill/>
          <a:ln cap="rnd" cmpd="sng" w="88900">
            <a:solidFill>
              <a:srgbClr val="FF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title</a:t>
            </a:r>
          </a:p>
        </p:txBody>
      </p:sp>
      <p:cxnSp>
        <p:nvCxnSpPr>
          <p:cNvPr id="871" name="Shape 871"/>
          <p:cNvCxnSpPr>
            <a:stCxn id="856" idx="1"/>
            <a:endCxn id="853" idx="3"/>
          </p:cNvCxnSpPr>
          <p:nvPr/>
        </p:nvCxnSpPr>
        <p:spPr>
          <a:xfrm flipH="1">
            <a:off x="5212818" y="2528887"/>
            <a:ext cx="2023800" cy="235800"/>
          </a:xfrm>
          <a:prstGeom prst="straightConnector1">
            <a:avLst/>
          </a:prstGeom>
          <a:noFill/>
          <a:ln cap="rnd" cmpd="sng" w="88900">
            <a:solidFill>
              <a:srgbClr val="FF00FF"/>
            </a:solidFill>
            <a:prstDash val="solid"/>
            <a:miter/>
            <a:headEnd len="med" w="med" type="stealth"/>
            <a:tailEnd len="med" w="med" type="none"/>
          </a:ln>
        </p:spPr>
      </p:cxnSp>
      <p:sp>
        <p:nvSpPr>
          <p:cNvPr id="872" name="Shape 872"/>
          <p:cNvSpPr txBox="1"/>
          <p:nvPr/>
        </p:nvSpPr>
        <p:spPr>
          <a:xfrm>
            <a:off x="2094072" y="299770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One</a:t>
            </a:r>
          </a:p>
        </p:txBody>
      </p:sp>
      <p:sp>
        <p:nvSpPr>
          <p:cNvPr id="873" name="Shape 873"/>
          <p:cNvSpPr txBox="1"/>
          <p:nvPr/>
        </p:nvSpPr>
        <p:spPr>
          <a:xfrm>
            <a:off x="3129576" y="2492850"/>
            <a:ext cx="684000" cy="2942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Arial"/>
              <a:buNone/>
            </a:pPr>
            <a:r>
              <a:rPr b="0" baseline="0" i="0" lang="en" sz="1600" u="none" cap="none" strike="noStrike">
                <a:solidFill>
                  <a:schemeClr val="lt1"/>
                </a:solidFill>
                <a:latin typeface="Arial"/>
                <a:ea typeface="Arial"/>
                <a:cs typeface="Arial"/>
                <a:sym typeface="Arial"/>
                <a:rtl val="0"/>
              </a:rPr>
              <a:t>Many</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7" name="Shape 877"/>
        <p:cNvGrpSpPr/>
        <p:nvPr/>
      </p:nvGrpSpPr>
      <p:grpSpPr>
        <a:xfrm>
          <a:off x="0" y="0"/>
          <a:ext cx="0" cy="0"/>
          <a:chOff x="0" y="0"/>
          <a:chExt cx="0" cy="0"/>
        </a:xfrm>
      </p:grpSpPr>
      <p:sp>
        <p:nvSpPr>
          <p:cNvPr id="878" name="Shape 878"/>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Start with a Fresh Database</a:t>
            </a:r>
          </a:p>
        </p:txBody>
      </p:sp>
      <p:sp>
        <p:nvSpPr>
          <p:cNvPr id="879" name="Shape 879"/>
          <p:cNvSpPr/>
          <p:nvPr/>
        </p:nvSpPr>
        <p:spPr>
          <a:xfrm>
            <a:off x="860200" y="817325"/>
            <a:ext cx="8214599" cy="4172399"/>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CREATE TABLE </a:t>
            </a:r>
            <a:r>
              <a:rPr b="1" baseline="0" i="0" lang="en" sz="1600" u="none" cap="none" strike="noStrike">
                <a:solidFill>
                  <a:srgbClr val="FFFF00"/>
                </a:solidFill>
                <a:latin typeface="Courier New"/>
                <a:ea typeface="Courier New"/>
                <a:cs typeface="Courier New"/>
                <a:sym typeface="Courier New"/>
                <a:rtl val="0"/>
              </a:rPr>
              <a:t>User</a:t>
            </a:r>
            <a:r>
              <a:rPr b="1" baseline="0" i="0" lang="en" sz="1600" u="none" cap="none" strike="noStrike">
                <a:solidFill>
                  <a:schemeClr val="lt1"/>
                </a:solidFill>
                <a:latin typeface="Courier New"/>
                <a:ea typeface="Courier New"/>
                <a:cs typeface="Courier New"/>
                <a:sym typeface="Courier New"/>
                <a:rtl val="0"/>
              </a:rPr>
              <a:t> (</a:t>
            </a:r>
          </a:p>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    </a:t>
            </a:r>
            <a:r>
              <a:rPr b="1" baseline="0" i="0" lang="en" sz="1600" u="none" cap="none" strike="noStrike">
                <a:solidFill>
                  <a:srgbClr val="FF6600"/>
                </a:solidFill>
                <a:latin typeface="Courier New"/>
                <a:ea typeface="Courier New"/>
                <a:cs typeface="Courier New"/>
                <a:sym typeface="Courier New"/>
                <a:rtl val="0"/>
              </a:rPr>
              <a:t>id     INTEGER NOT NULL PRIMARY KEY AUTOINCREMENT UNIQUE</a:t>
            </a:r>
            <a:r>
              <a:rPr b="1" baseline="0" i="0" lang="en" sz="1600" u="none" cap="none" strike="noStrike">
                <a:solidFill>
                  <a:schemeClr val="lt1"/>
                </a:solidFill>
                <a:latin typeface="Courier New"/>
                <a:ea typeface="Courier New"/>
                <a:cs typeface="Courier New"/>
                <a:sym typeface="Courier New"/>
                <a:rtl val="0"/>
              </a:rPr>
              <a:t>,</a:t>
            </a:r>
          </a:p>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   </a:t>
            </a:r>
            <a:r>
              <a:rPr b="1" baseline="0" i="0" lang="en" sz="1600" u="none" cap="none" strike="noStrike">
                <a:solidFill>
                  <a:srgbClr val="00FF00"/>
                </a:solidFill>
                <a:latin typeface="Courier New"/>
                <a:ea typeface="Courier New"/>
                <a:cs typeface="Courier New"/>
                <a:sym typeface="Courier New"/>
                <a:rtl val="0"/>
              </a:rPr>
              <a:t> name   TEXT</a:t>
            </a:r>
            <a:r>
              <a:rPr b="1" baseline="0" i="0" lang="en" sz="1600" u="none" cap="none" strike="noStrike">
                <a:solidFill>
                  <a:schemeClr val="lt1"/>
                </a:solidFill>
                <a:latin typeface="Courier New"/>
                <a:ea typeface="Courier New"/>
                <a:cs typeface="Courier New"/>
                <a:sym typeface="Courier New"/>
                <a:rtl val="0"/>
              </a:rPr>
              <a:t>,</a:t>
            </a:r>
          </a:p>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    email  TEXT</a:t>
            </a:r>
          </a:p>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a:t>
            </a:r>
          </a:p>
          <a:p>
            <a:pPr indent="0" lvl="0" marL="0" marR="0" rtl="0" algn="l">
              <a:lnSpc>
                <a:spcPct val="100000"/>
              </a:lnSpc>
              <a:spcBef>
                <a:spcPts val="0"/>
              </a:spcBef>
              <a:spcAft>
                <a:spcPts val="0"/>
              </a:spcAft>
              <a:buClr>
                <a:srgbClr val="000000"/>
              </a:buClr>
              <a:buFont typeface="Arial"/>
              <a:buNone/>
            </a:pPr>
            <a:r>
              <a:t/>
            </a:r>
            <a:endParaRPr b="1" baseline="0" i="0" sz="1600" u="none" cap="none" strike="noStrike">
              <a:solidFill>
                <a:schemeClr val="lt1"/>
              </a:solidFill>
              <a:latin typeface="Courier New"/>
              <a:ea typeface="Courier New"/>
              <a:cs typeface="Courier New"/>
              <a:sym typeface="Courier New"/>
              <a:rtl val="0"/>
            </a:endParaRPr>
          </a:p>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CREATE TABLE </a:t>
            </a:r>
            <a:r>
              <a:rPr b="1" baseline="0" i="0" lang="en" sz="1600" u="none" cap="none" strike="noStrike">
                <a:solidFill>
                  <a:srgbClr val="FFFF00"/>
                </a:solidFill>
                <a:latin typeface="Courier New"/>
                <a:ea typeface="Courier New"/>
                <a:cs typeface="Courier New"/>
                <a:sym typeface="Courier New"/>
                <a:rtl val="0"/>
              </a:rPr>
              <a:t>Course</a:t>
            </a:r>
            <a:r>
              <a:rPr b="1" baseline="0" i="0" lang="en" sz="1600" u="none" cap="none" strike="noStrike">
                <a:solidFill>
                  <a:schemeClr val="lt1"/>
                </a:solidFill>
                <a:latin typeface="Courier New"/>
                <a:ea typeface="Courier New"/>
                <a:cs typeface="Courier New"/>
                <a:sym typeface="Courier New"/>
                <a:rtl val="0"/>
              </a:rPr>
              <a:t> (</a:t>
            </a:r>
          </a:p>
          <a:p>
            <a:pPr indent="0" lvl="0" marL="0" marR="0" rtl="0" algn="l">
              <a:lnSpc>
                <a:spcPct val="100000"/>
              </a:lnSpc>
              <a:spcBef>
                <a:spcPts val="0"/>
              </a:spcBef>
              <a:spcAft>
                <a:spcPts val="0"/>
              </a:spcAft>
              <a:buClr>
                <a:srgbClr val="FF6600"/>
              </a:buClr>
              <a:buSzPct val="25000"/>
              <a:buFont typeface="Courier New"/>
              <a:buNone/>
            </a:pPr>
            <a:r>
              <a:rPr b="1" baseline="0" i="0" lang="en" sz="1600" u="none" cap="none" strike="noStrike">
                <a:solidFill>
                  <a:srgbClr val="FF6600"/>
                </a:solidFill>
                <a:latin typeface="Courier New"/>
                <a:ea typeface="Courier New"/>
                <a:cs typeface="Courier New"/>
                <a:sym typeface="Courier New"/>
                <a:rtl val="0"/>
              </a:rPr>
              <a:t>    id     INTEGER NOT NULL PRIMARY KEY AUTOINCREMENT UNIQUE</a:t>
            </a:r>
            <a:r>
              <a:rPr b="1" baseline="0" i="0" lang="en" sz="1600" u="none" cap="none" strike="noStrike">
                <a:solidFill>
                  <a:schemeClr val="lt1"/>
                </a:solidFill>
                <a:latin typeface="Courier New"/>
                <a:ea typeface="Courier New"/>
                <a:cs typeface="Courier New"/>
                <a:sym typeface="Courier New"/>
                <a:rtl val="0"/>
              </a:rPr>
              <a:t>,</a:t>
            </a:r>
          </a:p>
          <a:p>
            <a:pPr indent="0" lvl="0" marL="0" marR="0" rtl="0" algn="l">
              <a:lnSpc>
                <a:spcPct val="100000"/>
              </a:lnSpc>
              <a:spcBef>
                <a:spcPts val="0"/>
              </a:spcBef>
              <a:spcAft>
                <a:spcPts val="0"/>
              </a:spcAft>
              <a:buClr>
                <a:srgbClr val="00FF00"/>
              </a:buClr>
              <a:buSzPct val="25000"/>
              <a:buFont typeface="Courier New"/>
              <a:buNone/>
            </a:pPr>
            <a:r>
              <a:rPr b="1" baseline="0" i="0" lang="en" sz="1600" u="none" cap="none" strike="noStrike">
                <a:solidFill>
                  <a:srgbClr val="00FF00"/>
                </a:solidFill>
                <a:latin typeface="Courier New"/>
                <a:ea typeface="Courier New"/>
                <a:cs typeface="Courier New"/>
                <a:sym typeface="Courier New"/>
                <a:rtl val="0"/>
              </a:rPr>
              <a:t>    title  TEXT</a:t>
            </a:r>
          </a:p>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a:t>
            </a:r>
          </a:p>
          <a:p>
            <a:pPr indent="0" lvl="0" marL="0" marR="0" rtl="0" algn="l">
              <a:lnSpc>
                <a:spcPct val="100000"/>
              </a:lnSpc>
              <a:spcBef>
                <a:spcPts val="0"/>
              </a:spcBef>
              <a:spcAft>
                <a:spcPts val="0"/>
              </a:spcAft>
              <a:buClr>
                <a:srgbClr val="000000"/>
              </a:buClr>
              <a:buFont typeface="Arial"/>
              <a:buNone/>
            </a:pPr>
            <a:r>
              <a:t/>
            </a:r>
            <a:endParaRPr b="1" baseline="0" i="0" sz="1600" u="none" cap="none" strike="noStrike">
              <a:solidFill>
                <a:schemeClr val="lt1"/>
              </a:solidFill>
              <a:latin typeface="Courier New"/>
              <a:ea typeface="Courier New"/>
              <a:cs typeface="Courier New"/>
              <a:sym typeface="Courier New"/>
              <a:rtl val="0"/>
            </a:endParaRPr>
          </a:p>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CREATE TABLE </a:t>
            </a:r>
            <a:r>
              <a:rPr b="1" baseline="0" i="0" lang="en" sz="1600" u="none" cap="none" strike="noStrike">
                <a:solidFill>
                  <a:srgbClr val="FFFF00"/>
                </a:solidFill>
                <a:latin typeface="Courier New"/>
                <a:ea typeface="Courier New"/>
                <a:cs typeface="Courier New"/>
                <a:sym typeface="Courier New"/>
                <a:rtl val="0"/>
              </a:rPr>
              <a:t>Member </a:t>
            </a:r>
            <a:r>
              <a:rPr b="1" baseline="0" i="0" lang="en" sz="1600" u="none" cap="none" strike="noStrike">
                <a:solidFill>
                  <a:schemeClr val="lt1"/>
                </a:solidFill>
                <a:latin typeface="Courier New"/>
                <a:ea typeface="Courier New"/>
                <a:cs typeface="Courier New"/>
                <a:sym typeface="Courier New"/>
                <a:rtl val="0"/>
              </a:rPr>
              <a:t>(</a:t>
            </a:r>
          </a:p>
          <a:p>
            <a:pPr indent="0" lvl="0" marL="0" marR="0" rtl="0" algn="l">
              <a:lnSpc>
                <a:spcPct val="100000"/>
              </a:lnSpc>
              <a:spcBef>
                <a:spcPts val="0"/>
              </a:spcBef>
              <a:spcAft>
                <a:spcPts val="0"/>
              </a:spcAft>
              <a:buClr>
                <a:srgbClr val="FF00FF"/>
              </a:buClr>
              <a:buSzPct val="25000"/>
              <a:buFont typeface="Courier New"/>
              <a:buNone/>
            </a:pPr>
            <a:r>
              <a:rPr b="1" baseline="0" i="0" lang="en" sz="1600" u="none" cap="none" strike="noStrike">
                <a:solidFill>
                  <a:srgbClr val="FF00FF"/>
                </a:solidFill>
                <a:latin typeface="Courier New"/>
                <a:ea typeface="Courier New"/>
                <a:cs typeface="Courier New"/>
                <a:sym typeface="Courier New"/>
                <a:rtl val="0"/>
              </a:rPr>
              <a:t>    user_id     INTEGER,</a:t>
            </a:r>
          </a:p>
          <a:p>
            <a:pPr indent="0" lvl="0" marL="0" marR="0" rtl="0" algn="l">
              <a:lnSpc>
                <a:spcPct val="100000"/>
              </a:lnSpc>
              <a:spcBef>
                <a:spcPts val="0"/>
              </a:spcBef>
              <a:spcAft>
                <a:spcPts val="0"/>
              </a:spcAft>
              <a:buClr>
                <a:srgbClr val="FF00FF"/>
              </a:buClr>
              <a:buSzPct val="25000"/>
              <a:buFont typeface="Courier New"/>
              <a:buNone/>
            </a:pPr>
            <a:r>
              <a:rPr b="1" baseline="0" i="0" lang="en" sz="1600" u="none" cap="none" strike="noStrike">
                <a:solidFill>
                  <a:srgbClr val="FF00FF"/>
                </a:solidFill>
                <a:latin typeface="Courier New"/>
                <a:ea typeface="Courier New"/>
                <a:cs typeface="Courier New"/>
                <a:sym typeface="Courier New"/>
                <a:rtl val="0"/>
              </a:rPr>
              <a:t>    course_id   INTEGER,</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	role        INTEGER,</a:t>
            </a:r>
          </a:p>
          <a:p>
            <a:pPr indent="0" lvl="0" marL="0" marR="0" rtl="0" algn="l">
              <a:lnSpc>
                <a:spcPct val="100000"/>
              </a:lnSpc>
              <a:spcBef>
                <a:spcPts val="0"/>
              </a:spcBef>
              <a:spcAft>
                <a:spcPts val="0"/>
              </a:spcAft>
              <a:buClr>
                <a:srgbClr val="00FFFF"/>
              </a:buClr>
              <a:buSzPct val="25000"/>
              <a:buFont typeface="Courier New"/>
              <a:buNone/>
            </a:pPr>
            <a:r>
              <a:rPr b="1" baseline="0" i="0" lang="en" sz="1600" u="none" cap="none" strike="noStrike">
                <a:solidFill>
                  <a:srgbClr val="00FFFF"/>
                </a:solidFill>
                <a:latin typeface="Courier New"/>
                <a:ea typeface="Courier New"/>
                <a:cs typeface="Courier New"/>
                <a:sym typeface="Courier New"/>
                <a:rtl val="0"/>
              </a:rPr>
              <a:t>    PRIMARY KEY (user_id, course_id)</a:t>
            </a:r>
          </a:p>
          <a:p>
            <a:pPr indent="0" lvl="0" marL="0" marR="0" rtl="0" algn="l">
              <a:lnSpc>
                <a:spcPct val="100000"/>
              </a:lnSpc>
              <a:spcBef>
                <a:spcPts val="0"/>
              </a:spcBef>
              <a:spcAft>
                <a:spcPts val="0"/>
              </a:spcAft>
              <a:buClr>
                <a:schemeClr val="lt1"/>
              </a:buClr>
              <a:buSzPct val="25000"/>
              <a:buFont typeface="Courier New"/>
              <a:buNone/>
            </a:pPr>
            <a:r>
              <a:rPr b="1" baseline="0" i="0" lang="en" sz="1600" u="none" cap="none" strike="noStrike">
                <a:solidFill>
                  <a:schemeClr val="lt1"/>
                </a:solidFill>
                <a:latin typeface="Courier New"/>
                <a:ea typeface="Courier New"/>
                <a:cs typeface="Courier New"/>
                <a:sym typeface="Courier New"/>
                <a:rtl val="0"/>
              </a:rPr>
              <a:t>)</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3" name="Shape 883"/>
        <p:cNvGrpSpPr/>
        <p:nvPr/>
      </p:nvGrpSpPr>
      <p:grpSpPr>
        <a:xfrm>
          <a:off x="0" y="0"/>
          <a:ext cx="0" cy="0"/>
          <a:chOff x="0" y="0"/>
          <a:chExt cx="0" cy="0"/>
        </a:xfrm>
      </p:grpSpPr>
      <p:pic>
        <p:nvPicPr>
          <p:cNvPr id="884" name="Shape 884"/>
          <p:cNvPicPr preferRelativeResize="0"/>
          <p:nvPr/>
        </p:nvPicPr>
        <p:blipFill rotWithShape="1">
          <a:blip r:embed="rId3">
            <a:alphaModFix/>
          </a:blip>
          <a:srcRect b="0" l="0" r="0" t="0"/>
          <a:stretch/>
        </p:blipFill>
        <p:spPr>
          <a:xfrm>
            <a:off x="798441" y="0"/>
            <a:ext cx="7595706" cy="5241788"/>
          </a:xfrm>
          <a:prstGeom prst="rect">
            <a:avLst/>
          </a:prstGeom>
          <a:noFill/>
          <a:ln>
            <a:noFill/>
          </a:ln>
        </p:spPr>
      </p:pic>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8" name="Shape 888"/>
        <p:cNvGrpSpPr/>
        <p:nvPr/>
      </p:nvGrpSpPr>
      <p:grpSpPr>
        <a:xfrm>
          <a:off x="0" y="0"/>
          <a:ext cx="0" cy="0"/>
          <a:chOff x="0" y="0"/>
          <a:chExt cx="0" cy="0"/>
        </a:xfrm>
      </p:grpSpPr>
      <p:sp>
        <p:nvSpPr>
          <p:cNvPr id="889" name="Shape 889"/>
          <p:cNvSpPr txBox="1"/>
          <p:nvPr>
            <p:ph type="title"/>
          </p:nvPr>
        </p:nvSpPr>
        <p:spPr>
          <a:xfrm>
            <a:off x="650081" y="135731"/>
            <a:ext cx="7836693" cy="852307"/>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3000" u="none" cap="none" strike="noStrike">
                <a:solidFill>
                  <a:srgbClr val="00FF00"/>
                </a:solidFill>
                <a:latin typeface="Cabin"/>
                <a:ea typeface="Cabin"/>
                <a:cs typeface="Cabin"/>
                <a:sym typeface="Cabin"/>
                <a:rtl val="0"/>
              </a:rPr>
              <a:t>Insert Users and Courses</a:t>
            </a:r>
          </a:p>
        </p:txBody>
      </p:sp>
      <p:sp>
        <p:nvSpPr>
          <p:cNvPr id="890" name="Shape 890"/>
          <p:cNvSpPr/>
          <p:nvPr/>
        </p:nvSpPr>
        <p:spPr>
          <a:xfrm>
            <a:off x="650074" y="1752275"/>
            <a:ext cx="8332200" cy="1990800"/>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User (name, email) VALUES ('Jane', 'jane@tsugi.org');</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User (name, email) VALUES ('Ed', 'ed@tsugi.org');</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User (name, email) VALUES ('Sue', 'sue@tsugi.org');</a:t>
            </a:r>
          </a:p>
          <a:p>
            <a:pPr indent="0" lvl="0" marL="0" marR="0" rtl="0" algn="l">
              <a:lnSpc>
                <a:spcPct val="100000"/>
              </a:lnSpc>
              <a:spcBef>
                <a:spcPts val="0"/>
              </a:spcBef>
              <a:spcAft>
                <a:spcPts val="0"/>
              </a:spcAft>
              <a:buClr>
                <a:srgbClr val="000000"/>
              </a:buClr>
              <a:buFont typeface="Arial"/>
              <a:buNone/>
            </a:pPr>
            <a:r>
              <a:t/>
            </a:r>
            <a:endParaRPr b="1" baseline="0" i="0" sz="1600" u="none" cap="none" strike="noStrike">
              <a:solidFill>
                <a:srgbClr val="FFFFFF"/>
              </a:solidFill>
              <a:latin typeface="Courier New"/>
              <a:ea typeface="Courier New"/>
              <a:cs typeface="Courier New"/>
              <a:sym typeface="Courier New"/>
              <a:rtl val="0"/>
            </a:endParaRP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Course (title) VALUES ('Python');</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Course (title) VALUES ('SQL');</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Course (title) VALUES ('PHP');</a:t>
            </a:r>
          </a:p>
          <a:p>
            <a:pPr indent="0" lvl="0" marL="0" marR="0" rtl="0" algn="l">
              <a:lnSpc>
                <a:spcPct val="100000"/>
              </a:lnSpc>
              <a:spcBef>
                <a:spcPts val="0"/>
              </a:spcBef>
              <a:spcAft>
                <a:spcPts val="0"/>
              </a:spcAft>
              <a:buClr>
                <a:srgbClr val="000000"/>
              </a:buClr>
              <a:buFont typeface="Arial"/>
              <a:buNone/>
            </a:pPr>
            <a:r>
              <a:t/>
            </a:r>
            <a:endParaRPr b="1" baseline="0" i="0" sz="1600" u="none" cap="none" strike="noStrike">
              <a:solidFill>
                <a:srgbClr val="FFFFFF"/>
              </a:solidFill>
              <a:latin typeface="Courier New"/>
              <a:ea typeface="Courier New"/>
              <a:cs typeface="Courier New"/>
              <a:sym typeface="Courier New"/>
              <a:rtl val="0"/>
            </a:endParaRP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4" name="Shape 894"/>
        <p:cNvGrpSpPr/>
        <p:nvPr/>
      </p:nvGrpSpPr>
      <p:grpSpPr>
        <a:xfrm>
          <a:off x="0" y="0"/>
          <a:ext cx="0" cy="0"/>
          <a:chOff x="0" y="0"/>
          <a:chExt cx="0" cy="0"/>
        </a:xfrm>
      </p:grpSpPr>
      <p:pic>
        <p:nvPicPr>
          <p:cNvPr id="895" name="Shape 895"/>
          <p:cNvPicPr preferRelativeResize="0"/>
          <p:nvPr/>
        </p:nvPicPr>
        <p:blipFill rotWithShape="1">
          <a:blip r:embed="rId3">
            <a:alphaModFix/>
          </a:blip>
          <a:srcRect b="0" l="0" r="0" t="0"/>
          <a:stretch/>
        </p:blipFill>
        <p:spPr>
          <a:xfrm>
            <a:off x="0" y="0"/>
            <a:ext cx="7215187" cy="4979193"/>
          </a:xfrm>
          <a:prstGeom prst="rect">
            <a:avLst/>
          </a:prstGeom>
          <a:noFill/>
          <a:ln>
            <a:noFill/>
          </a:ln>
        </p:spPr>
      </p:pic>
      <p:pic>
        <p:nvPicPr>
          <p:cNvPr id="896" name="Shape 896"/>
          <p:cNvPicPr preferRelativeResize="0"/>
          <p:nvPr/>
        </p:nvPicPr>
        <p:blipFill rotWithShape="1">
          <a:blip r:embed="rId4">
            <a:alphaModFix/>
          </a:blip>
          <a:srcRect b="0" l="0" r="0" t="0"/>
          <a:stretch/>
        </p:blipFill>
        <p:spPr>
          <a:xfrm>
            <a:off x="2117917" y="405927"/>
            <a:ext cx="7215187" cy="4979193"/>
          </a:xfrm>
          <a:prstGeom prst="rect">
            <a:avLst/>
          </a:prstGeom>
          <a:noFill/>
          <a:ln>
            <a:noFill/>
          </a:ln>
        </p:spPr>
      </p:pic>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0" name="Shape 900"/>
        <p:cNvGrpSpPr/>
        <p:nvPr/>
      </p:nvGrpSpPr>
      <p:grpSpPr>
        <a:xfrm>
          <a:off x="0" y="0"/>
          <a:ext cx="0" cy="0"/>
          <a:chOff x="0" y="0"/>
          <a:chExt cx="0" cy="0"/>
        </a:xfrm>
      </p:grpSpPr>
      <p:sp>
        <p:nvSpPr>
          <p:cNvPr id="901" name="Shape 901"/>
          <p:cNvSpPr txBox="1"/>
          <p:nvPr>
            <p:ph type="title"/>
          </p:nvPr>
        </p:nvSpPr>
        <p:spPr>
          <a:xfrm>
            <a:off x="650081" y="135731"/>
            <a:ext cx="7836693" cy="547092"/>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2300" u="none" cap="none" strike="noStrike">
                <a:solidFill>
                  <a:srgbClr val="00FF00"/>
                </a:solidFill>
                <a:latin typeface="Cabin"/>
                <a:ea typeface="Cabin"/>
                <a:cs typeface="Cabin"/>
                <a:sym typeface="Cabin"/>
                <a:rtl val="0"/>
              </a:rPr>
              <a:t>Insert Memberships</a:t>
            </a:r>
          </a:p>
        </p:txBody>
      </p:sp>
      <p:sp>
        <p:nvSpPr>
          <p:cNvPr id="902" name="Shape 902"/>
          <p:cNvSpPr/>
          <p:nvPr/>
        </p:nvSpPr>
        <p:spPr>
          <a:xfrm>
            <a:off x="650081" y="2708217"/>
            <a:ext cx="7912158" cy="2233303"/>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Member (user_id, course_id, role) VALUES (1, 1, 1);</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Member (user_id, course_id, role) VALUES (2, 1, 0);</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Member (user_id, course_id, role) VALUES (3, 1, 0);</a:t>
            </a:r>
          </a:p>
          <a:p>
            <a:pPr indent="0" lvl="0" marL="0" marR="0" rtl="0" algn="l">
              <a:lnSpc>
                <a:spcPct val="100000"/>
              </a:lnSpc>
              <a:spcBef>
                <a:spcPts val="0"/>
              </a:spcBef>
              <a:spcAft>
                <a:spcPts val="0"/>
              </a:spcAft>
              <a:buClr>
                <a:srgbClr val="000000"/>
              </a:buClr>
              <a:buFont typeface="Arial"/>
              <a:buNone/>
            </a:pPr>
            <a:r>
              <a:t/>
            </a:r>
            <a:endParaRPr b="1" baseline="0" i="0" sz="1600" u="none" cap="none" strike="noStrike">
              <a:solidFill>
                <a:srgbClr val="FFFFFF"/>
              </a:solidFill>
              <a:latin typeface="Courier New"/>
              <a:ea typeface="Courier New"/>
              <a:cs typeface="Courier New"/>
              <a:sym typeface="Courier New"/>
              <a:rtl val="0"/>
            </a:endParaRP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Member (user_id, course_id, role) VALUES (1, 2, 0);</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Member (user_id, course_id, role) VALUES (2, 2, 1);</a:t>
            </a:r>
          </a:p>
          <a:p>
            <a:pPr indent="0" lvl="0" marL="0" marR="0" rtl="0" algn="l">
              <a:lnSpc>
                <a:spcPct val="100000"/>
              </a:lnSpc>
              <a:spcBef>
                <a:spcPts val="0"/>
              </a:spcBef>
              <a:spcAft>
                <a:spcPts val="0"/>
              </a:spcAft>
              <a:buClr>
                <a:srgbClr val="000000"/>
              </a:buClr>
              <a:buFont typeface="Arial"/>
              <a:buNone/>
            </a:pPr>
            <a:r>
              <a:t/>
            </a:r>
            <a:endParaRPr b="1" baseline="0" i="0" sz="1600" u="none" cap="none" strike="noStrike">
              <a:solidFill>
                <a:srgbClr val="FFFFFF"/>
              </a:solidFill>
              <a:latin typeface="Courier New"/>
              <a:ea typeface="Courier New"/>
              <a:cs typeface="Courier New"/>
              <a:sym typeface="Courier New"/>
              <a:rtl val="0"/>
            </a:endParaRP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Member (user_id, course_id, role) VALUES (2, 3, 1);</a:t>
            </a:r>
          </a:p>
          <a:p>
            <a:pPr indent="0" lvl="0" marL="0" marR="0" rtl="0" algn="l">
              <a:lnSpc>
                <a:spcPct val="100000"/>
              </a:lnSpc>
              <a:spcBef>
                <a:spcPts val="0"/>
              </a:spcBef>
              <a:spcAft>
                <a:spcPts val="0"/>
              </a:spcAft>
              <a:buClr>
                <a:srgbClr val="FFFFFF"/>
              </a:buClr>
              <a:buSzPct val="25000"/>
              <a:buFont typeface="Courier New"/>
              <a:buNone/>
            </a:pPr>
            <a:r>
              <a:rPr b="1" baseline="0" i="0" lang="en" sz="1600" u="none" cap="none" strike="noStrike">
                <a:solidFill>
                  <a:srgbClr val="FFFFFF"/>
                </a:solidFill>
                <a:latin typeface="Courier New"/>
                <a:ea typeface="Courier New"/>
                <a:cs typeface="Courier New"/>
                <a:sym typeface="Courier New"/>
                <a:rtl val="0"/>
              </a:rPr>
              <a:t>INSERT INTO Member (user_id, course_id, role) VALUES (3, 3, 0);</a:t>
            </a:r>
          </a:p>
        </p:txBody>
      </p:sp>
      <p:pic>
        <p:nvPicPr>
          <p:cNvPr id="903" name="Shape 903"/>
          <p:cNvPicPr preferRelativeResize="0"/>
          <p:nvPr/>
        </p:nvPicPr>
        <p:blipFill rotWithShape="1">
          <a:blip r:embed="rId3">
            <a:alphaModFix/>
          </a:blip>
          <a:srcRect b="0" l="0" r="0" t="0"/>
          <a:stretch/>
        </p:blipFill>
        <p:spPr>
          <a:xfrm>
            <a:off x="1470425" y="1102628"/>
            <a:ext cx="2185987" cy="1028700"/>
          </a:xfrm>
          <a:prstGeom prst="rect">
            <a:avLst/>
          </a:prstGeom>
          <a:noFill/>
          <a:ln>
            <a:noFill/>
          </a:ln>
        </p:spPr>
      </p:pic>
      <p:pic>
        <p:nvPicPr>
          <p:cNvPr id="904" name="Shape 904"/>
          <p:cNvPicPr preferRelativeResize="0"/>
          <p:nvPr/>
        </p:nvPicPr>
        <p:blipFill rotWithShape="1">
          <a:blip r:embed="rId4">
            <a:alphaModFix/>
          </a:blip>
          <a:srcRect b="0" l="0" r="0" t="0"/>
          <a:stretch/>
        </p:blipFill>
        <p:spPr>
          <a:xfrm>
            <a:off x="5736565" y="1102628"/>
            <a:ext cx="1512794" cy="1028700"/>
          </a:xfrm>
          <a:prstGeom prst="rect">
            <a:avLst/>
          </a:prstGeom>
          <a:noFill/>
          <a:ln>
            <a:noFill/>
          </a:ln>
        </p:spPr>
      </p:pic>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8" name="Shape 908"/>
        <p:cNvGrpSpPr/>
        <p:nvPr/>
      </p:nvGrpSpPr>
      <p:grpSpPr>
        <a:xfrm>
          <a:off x="0" y="0"/>
          <a:ext cx="0" cy="0"/>
          <a:chOff x="0" y="0"/>
          <a:chExt cx="0" cy="0"/>
        </a:xfrm>
      </p:grpSpPr>
      <p:pic>
        <p:nvPicPr>
          <p:cNvPr id="909" name="Shape 909"/>
          <p:cNvPicPr preferRelativeResize="0"/>
          <p:nvPr/>
        </p:nvPicPr>
        <p:blipFill rotWithShape="1">
          <a:blip r:embed="rId3">
            <a:alphaModFix/>
          </a:blip>
          <a:srcRect b="0" l="0" r="0" t="0"/>
          <a:stretch/>
        </p:blipFill>
        <p:spPr>
          <a:xfrm>
            <a:off x="924510" y="0"/>
            <a:ext cx="7453278" cy="5143500"/>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3" name="Shape 913"/>
        <p:cNvGrpSpPr/>
        <p:nvPr/>
      </p:nvGrpSpPr>
      <p:grpSpPr>
        <a:xfrm>
          <a:off x="0" y="0"/>
          <a:ext cx="0" cy="0"/>
          <a:chOff x="0" y="0"/>
          <a:chExt cx="0" cy="0"/>
        </a:xfrm>
      </p:grpSpPr>
      <p:sp>
        <p:nvSpPr>
          <p:cNvPr id="914" name="Shape 914"/>
          <p:cNvSpPr txBox="1"/>
          <p:nvPr/>
        </p:nvSpPr>
        <p:spPr>
          <a:xfrm>
            <a:off x="189104" y="3172503"/>
            <a:ext cx="8824885" cy="1992006"/>
          </a:xfrm>
          <a:prstGeom prst="rect">
            <a:avLst/>
          </a:prstGeom>
          <a:noFill/>
          <a:ln>
            <a:noFill/>
          </a:ln>
        </p:spPr>
        <p:txBody>
          <a:bodyPr anchorCtr="0" anchor="ctr" bIns="0" lIns="0" rIns="0" tIns="0">
            <a:noAutofit/>
          </a:bodyPr>
          <a:lstStyle/>
          <a:p>
            <a:pPr indent="0" lvl="0" marL="0" marR="0" rtl="0" algn="l">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SELECT </a:t>
            </a:r>
            <a:r>
              <a:rPr b="0" baseline="0" i="0" lang="en" sz="2300" u="none" cap="none" strike="noStrike">
                <a:solidFill>
                  <a:srgbClr val="00FF00"/>
                </a:solidFill>
                <a:latin typeface="Cabin"/>
                <a:ea typeface="Cabin"/>
                <a:cs typeface="Cabin"/>
                <a:sym typeface="Cabin"/>
                <a:rtl val="0"/>
              </a:rPr>
              <a:t>User.name, Member.role, Course.title</a:t>
            </a:r>
          </a:p>
          <a:p>
            <a:pPr indent="0" lvl="0" marL="0" marR="0" rtl="0" algn="l">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FROM </a:t>
            </a:r>
            <a:r>
              <a:rPr b="0" baseline="0" i="0" lang="en" sz="2300" u="none" cap="none" strike="noStrike">
                <a:solidFill>
                  <a:srgbClr val="FFFF00"/>
                </a:solidFill>
                <a:latin typeface="Cabin"/>
                <a:ea typeface="Cabin"/>
                <a:cs typeface="Cabin"/>
                <a:sym typeface="Cabin"/>
                <a:rtl val="0"/>
              </a:rPr>
              <a:t>User </a:t>
            </a:r>
            <a:r>
              <a:rPr b="0" baseline="0" i="0" lang="en" sz="2300" u="none" cap="none" strike="noStrike">
                <a:solidFill>
                  <a:srgbClr val="FF7F00"/>
                </a:solidFill>
                <a:latin typeface="Cabin"/>
                <a:ea typeface="Cabin"/>
                <a:cs typeface="Cabin"/>
                <a:sym typeface="Cabin"/>
                <a:rtl val="0"/>
              </a:rPr>
              <a:t>JOIN </a:t>
            </a:r>
            <a:r>
              <a:rPr b="0" baseline="0" i="0" lang="en" sz="2300" u="none" cap="none" strike="noStrike">
                <a:solidFill>
                  <a:srgbClr val="FFFF00"/>
                </a:solidFill>
                <a:latin typeface="Cabin"/>
                <a:ea typeface="Cabin"/>
                <a:cs typeface="Cabin"/>
                <a:sym typeface="Cabin"/>
                <a:rtl val="0"/>
              </a:rPr>
              <a:t>Member </a:t>
            </a:r>
            <a:r>
              <a:rPr b="0" baseline="0" i="0" lang="en" sz="2300" u="none" cap="none" strike="noStrike">
                <a:solidFill>
                  <a:srgbClr val="FF7F00"/>
                </a:solidFill>
                <a:latin typeface="Cabin"/>
                <a:ea typeface="Cabin"/>
                <a:cs typeface="Cabin"/>
                <a:sym typeface="Cabin"/>
                <a:rtl val="0"/>
              </a:rPr>
              <a:t>JOIN </a:t>
            </a:r>
            <a:r>
              <a:rPr b="0" baseline="0" i="0" lang="en" sz="2300" u="none" cap="none" strike="noStrike">
                <a:solidFill>
                  <a:srgbClr val="FFFF00"/>
                </a:solidFill>
                <a:latin typeface="Cabin"/>
                <a:ea typeface="Cabin"/>
                <a:cs typeface="Cabin"/>
                <a:sym typeface="Cabin"/>
                <a:rtl val="0"/>
              </a:rPr>
              <a:t>Course</a:t>
            </a:r>
          </a:p>
          <a:p>
            <a:pPr indent="0" lvl="0" marL="0" marR="0" rtl="0" algn="l">
              <a:lnSpc>
                <a:spcPct val="100000"/>
              </a:lnSpc>
              <a:spcBef>
                <a:spcPts val="0"/>
              </a:spcBef>
              <a:spcAft>
                <a:spcPts val="0"/>
              </a:spcAft>
              <a:buClr>
                <a:srgbClr val="FF7F00"/>
              </a:buClr>
              <a:buSzPct val="25000"/>
              <a:buFont typeface="Cabin"/>
              <a:buNone/>
            </a:pPr>
            <a:r>
              <a:rPr b="0" baseline="0" i="0" lang="en" sz="2300" u="none" cap="none" strike="noStrike">
                <a:solidFill>
                  <a:srgbClr val="FF7F00"/>
                </a:solidFill>
                <a:latin typeface="Cabin"/>
                <a:ea typeface="Cabin"/>
                <a:cs typeface="Cabin"/>
                <a:sym typeface="Cabin"/>
                <a:rtl val="0"/>
              </a:rPr>
              <a:t>ON </a:t>
            </a:r>
            <a:r>
              <a:rPr b="0" baseline="0" i="0" lang="en" sz="2300" u="none" cap="none" strike="noStrike">
                <a:solidFill>
                  <a:srgbClr val="FF00FF"/>
                </a:solidFill>
                <a:latin typeface="Cabin"/>
                <a:ea typeface="Cabin"/>
                <a:cs typeface="Cabin"/>
                <a:sym typeface="Cabin"/>
                <a:rtl val="0"/>
              </a:rPr>
              <a:t>Member.user_id = User.id </a:t>
            </a:r>
            <a:r>
              <a:rPr b="0" baseline="0" i="0" lang="en" sz="2300" u="none" cap="none" strike="noStrike">
                <a:solidFill>
                  <a:srgbClr val="FF6600"/>
                </a:solidFill>
                <a:latin typeface="Cabin"/>
                <a:ea typeface="Cabin"/>
                <a:cs typeface="Cabin"/>
                <a:sym typeface="Cabin"/>
                <a:rtl val="0"/>
              </a:rPr>
              <a:t>AND </a:t>
            </a:r>
            <a:r>
              <a:rPr b="0" baseline="0" i="0" lang="en" sz="2300" u="none" cap="none" strike="noStrike">
                <a:solidFill>
                  <a:srgbClr val="FF00FF"/>
                </a:solidFill>
                <a:latin typeface="Cabin"/>
                <a:ea typeface="Cabin"/>
                <a:cs typeface="Cabin"/>
                <a:sym typeface="Cabin"/>
                <a:rtl val="0"/>
              </a:rPr>
              <a:t>Member.course_id = Course.id</a:t>
            </a:r>
          </a:p>
          <a:p>
            <a:pPr indent="0" lvl="0" marL="0" marR="0" rtl="0" algn="l">
              <a:lnSpc>
                <a:spcPct val="100000"/>
              </a:lnSpc>
              <a:spcBef>
                <a:spcPts val="0"/>
              </a:spcBef>
              <a:spcAft>
                <a:spcPts val="0"/>
              </a:spcAft>
              <a:buClr>
                <a:srgbClr val="FF7F00"/>
              </a:buClr>
              <a:buSzPct val="25000"/>
              <a:buFont typeface="Cabin"/>
              <a:buNone/>
            </a:pPr>
            <a:r>
              <a:rPr b="0" baseline="0" i="0" lang="en" sz="2300" u="none" cap="none" strike="noStrike">
                <a:solidFill>
                  <a:srgbClr val="FF6600"/>
                </a:solidFill>
                <a:latin typeface="Cabin"/>
                <a:ea typeface="Cabin"/>
                <a:cs typeface="Cabin"/>
                <a:sym typeface="Cabin"/>
                <a:rtl val="0"/>
              </a:rPr>
              <a:t>ORDER BY</a:t>
            </a:r>
            <a:r>
              <a:rPr b="0" baseline="0" i="0" lang="en" sz="2300" u="none" cap="none" strike="noStrike">
                <a:solidFill>
                  <a:srgbClr val="FF00FF"/>
                </a:solidFill>
                <a:latin typeface="Cabin"/>
                <a:ea typeface="Cabin"/>
                <a:cs typeface="Cabin"/>
                <a:sym typeface="Cabin"/>
                <a:rtl val="0"/>
              </a:rPr>
              <a:t> </a:t>
            </a:r>
            <a:r>
              <a:rPr b="0" baseline="0" i="0" lang="en" sz="2300" u="none" cap="none" strike="noStrike">
                <a:solidFill>
                  <a:srgbClr val="00FF00"/>
                </a:solidFill>
                <a:latin typeface="Cabin"/>
                <a:ea typeface="Cabin"/>
                <a:cs typeface="Cabin"/>
                <a:sym typeface="Cabin"/>
                <a:rtl val="0"/>
              </a:rPr>
              <a:t>Course.title, Member.role DESC, User.name </a:t>
            </a:r>
          </a:p>
        </p:txBody>
      </p:sp>
      <p:cxnSp>
        <p:nvCxnSpPr>
          <p:cNvPr id="915" name="Shape 915"/>
          <p:cNvCxnSpPr/>
          <p:nvPr/>
        </p:nvCxnSpPr>
        <p:spPr>
          <a:xfrm flipH="1">
            <a:off x="2563419" y="661813"/>
            <a:ext cx="931266" cy="62240"/>
          </a:xfrm>
          <a:prstGeom prst="straightConnector1">
            <a:avLst/>
          </a:prstGeom>
          <a:noFill/>
          <a:ln cap="rnd" cmpd="sng" w="76200">
            <a:solidFill>
              <a:srgbClr val="FF00FF"/>
            </a:solidFill>
            <a:prstDash val="solid"/>
            <a:miter/>
            <a:headEnd len="med" w="med" type="stealth"/>
            <a:tailEnd len="med" w="med" type="none"/>
          </a:ln>
        </p:spPr>
      </p:cxnSp>
      <p:pic>
        <p:nvPicPr>
          <p:cNvPr id="916" name="Shape 916"/>
          <p:cNvPicPr preferRelativeResize="0"/>
          <p:nvPr/>
        </p:nvPicPr>
        <p:blipFill rotWithShape="1">
          <a:blip r:embed="rId3">
            <a:alphaModFix/>
          </a:blip>
          <a:srcRect b="0" l="0" r="0" t="0"/>
          <a:stretch/>
        </p:blipFill>
        <p:spPr>
          <a:xfrm>
            <a:off x="377431" y="209704"/>
            <a:ext cx="2185987" cy="1028700"/>
          </a:xfrm>
          <a:prstGeom prst="rect">
            <a:avLst/>
          </a:prstGeom>
          <a:noFill/>
          <a:ln>
            <a:noFill/>
          </a:ln>
        </p:spPr>
      </p:pic>
      <p:pic>
        <p:nvPicPr>
          <p:cNvPr id="917" name="Shape 917"/>
          <p:cNvPicPr preferRelativeResize="0"/>
          <p:nvPr/>
        </p:nvPicPr>
        <p:blipFill rotWithShape="1">
          <a:blip r:embed="rId4">
            <a:alphaModFix/>
          </a:blip>
          <a:srcRect b="0" l="0" r="0" t="0"/>
          <a:stretch/>
        </p:blipFill>
        <p:spPr>
          <a:xfrm>
            <a:off x="6915937" y="188694"/>
            <a:ext cx="1512794" cy="1028700"/>
          </a:xfrm>
          <a:prstGeom prst="rect">
            <a:avLst/>
          </a:prstGeom>
          <a:noFill/>
          <a:ln>
            <a:noFill/>
          </a:ln>
        </p:spPr>
      </p:pic>
      <p:pic>
        <p:nvPicPr>
          <p:cNvPr id="918" name="Shape 918"/>
          <p:cNvPicPr preferRelativeResize="0"/>
          <p:nvPr/>
        </p:nvPicPr>
        <p:blipFill rotWithShape="1">
          <a:blip r:embed="rId5">
            <a:alphaModFix/>
          </a:blip>
          <a:srcRect b="0" l="0" r="0" t="0"/>
          <a:stretch/>
        </p:blipFill>
        <p:spPr>
          <a:xfrm>
            <a:off x="3494685" y="223498"/>
            <a:ext cx="2171699" cy="1843087"/>
          </a:xfrm>
          <a:prstGeom prst="rect">
            <a:avLst/>
          </a:prstGeom>
          <a:noFill/>
          <a:ln>
            <a:noFill/>
          </a:ln>
        </p:spPr>
      </p:pic>
      <p:cxnSp>
        <p:nvCxnSpPr>
          <p:cNvPr id="919" name="Shape 919"/>
          <p:cNvCxnSpPr/>
          <p:nvPr/>
        </p:nvCxnSpPr>
        <p:spPr>
          <a:xfrm rot="10800000">
            <a:off x="5666385" y="661813"/>
            <a:ext cx="1249552" cy="0"/>
          </a:xfrm>
          <a:prstGeom prst="straightConnector1">
            <a:avLst/>
          </a:prstGeom>
          <a:noFill/>
          <a:ln cap="rnd" cmpd="sng" w="76200">
            <a:solidFill>
              <a:srgbClr val="FF00FF"/>
            </a:solidFill>
            <a:prstDash val="solid"/>
            <a:miter/>
            <a:headEnd len="med" w="med" type="stealth"/>
            <a:tailEnd len="med" w="med" type="none"/>
          </a:ln>
        </p:spPr>
      </p:cxnSp>
      <p:pic>
        <p:nvPicPr>
          <p:cNvPr id="920" name="Shape 920"/>
          <p:cNvPicPr preferRelativeResize="0"/>
          <p:nvPr/>
        </p:nvPicPr>
        <p:blipFill rotWithShape="1">
          <a:blip r:embed="rId6">
            <a:alphaModFix/>
          </a:blip>
          <a:srcRect b="0" l="0" r="0" t="0"/>
          <a:stretch/>
        </p:blipFill>
        <p:spPr>
          <a:xfrm>
            <a:off x="6573209" y="1557645"/>
            <a:ext cx="2188641" cy="2418219"/>
          </a:xfrm>
          <a:prstGeom prst="rect">
            <a:avLst/>
          </a:prstGeom>
          <a:noFill/>
          <a:ln>
            <a:noFill/>
          </a:ln>
        </p:spPr>
      </p:pic>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4" name="Shape 924"/>
        <p:cNvGrpSpPr/>
        <p:nvPr/>
      </p:nvGrpSpPr>
      <p:grpSpPr>
        <a:xfrm>
          <a:off x="0" y="0"/>
          <a:ext cx="0" cy="0"/>
          <a:chOff x="0" y="0"/>
          <a:chExt cx="0" cy="0"/>
        </a:xfrm>
      </p:grpSpPr>
      <p:pic>
        <p:nvPicPr>
          <p:cNvPr id="925" name="Shape 925"/>
          <p:cNvPicPr preferRelativeResize="0"/>
          <p:nvPr/>
        </p:nvPicPr>
        <p:blipFill rotWithShape="1">
          <a:blip r:embed="rId3">
            <a:alphaModFix/>
          </a:blip>
          <a:srcRect b="0" l="0" r="0" t="0"/>
          <a:stretch/>
        </p:blipFill>
        <p:spPr>
          <a:xfrm>
            <a:off x="1400175" y="214312"/>
            <a:ext cx="6129337" cy="4848820"/>
          </a:xfrm>
          <a:prstGeom prst="rect">
            <a:avLst/>
          </a:prstGeom>
          <a:noFill/>
          <a:ln>
            <a:noFill/>
          </a:ln>
        </p:spPr>
      </p:pic>
      <p:sp>
        <p:nvSpPr>
          <p:cNvPr id="926" name="Shape 926"/>
          <p:cNvSpPr txBox="1"/>
          <p:nvPr/>
        </p:nvSpPr>
        <p:spPr>
          <a:xfrm>
            <a:off x="3028950" y="4586287"/>
            <a:ext cx="1604665" cy="363438"/>
          </a:xfrm>
          <a:prstGeom prst="rect">
            <a:avLst/>
          </a:prstGeom>
          <a:noFill/>
          <a:ln>
            <a:noFill/>
          </a:ln>
        </p:spPr>
        <p:txBody>
          <a:bodyPr anchorCtr="0" anchor="t" bIns="25700" lIns="51425" rIns="51425" tIns="25700">
            <a:noAutofit/>
          </a:bodyPr>
          <a:lstStyle/>
          <a:p>
            <a:pPr indent="0" lvl="0" marL="0" marR="0" rtl="0" algn="l">
              <a:lnSpc>
                <a:spcPct val="100000"/>
              </a:lnSpc>
              <a:spcBef>
                <a:spcPts val="0"/>
              </a:spcBef>
              <a:spcAft>
                <a:spcPts val="0"/>
              </a:spcAft>
              <a:buClr>
                <a:schemeClr val="accent2"/>
              </a:buClr>
              <a:buSzPct val="25000"/>
              <a:buFont typeface="Cabin"/>
              <a:buNone/>
            </a:pPr>
            <a:r>
              <a:rPr b="0" baseline="0" i="0" lang="en" sz="2000" u="none" cap="none" strike="noStrike">
                <a:solidFill>
                  <a:schemeClr val="accent2"/>
                </a:solidFill>
                <a:latin typeface="Cabin"/>
                <a:ea typeface="Cabin"/>
                <a:cs typeface="Cabin"/>
                <a:sym typeface="Cabin"/>
                <a:rtl val="0"/>
              </a:rPr>
              <a:t>www.tsugi.org</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FF7F00"/>
              </a:buClr>
              <a:buSzPct val="25000"/>
              <a:buFont typeface="Cabin"/>
              <a:buNone/>
            </a:pPr>
            <a:r>
              <a:rPr b="0" baseline="0" i="0" lang="en" sz="4300" u="none" cap="none" strike="noStrike">
                <a:solidFill>
                  <a:srgbClr val="FF7F00"/>
                </a:solidFill>
                <a:latin typeface="Cabin"/>
                <a:ea typeface="Cabin"/>
                <a:cs typeface="Cabin"/>
                <a:sym typeface="Cabin"/>
                <a:rtl val="0"/>
              </a:rPr>
              <a:t>Large Project Structure</a:t>
            </a:r>
          </a:p>
        </p:txBody>
      </p:sp>
      <p:sp>
        <p:nvSpPr>
          <p:cNvPr id="139" name="Shape 139"/>
          <p:cNvSpPr txBox="1"/>
          <p:nvPr/>
        </p:nvSpPr>
        <p:spPr>
          <a:xfrm>
            <a:off x="6307931" y="1471612"/>
            <a:ext cx="2193074" cy="1235924"/>
          </a:xfrm>
          <a:prstGeom prst="rect">
            <a:avLst/>
          </a:prstGeom>
          <a:noFill/>
          <a:ln cap="rnd" cmpd="sng" w="101600">
            <a:solidFill>
              <a:srgbClr val="FF00FF"/>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Database </a:t>
            </a:r>
          </a:p>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Data Server</a:t>
            </a:r>
          </a:p>
        </p:txBody>
      </p:sp>
      <p:sp>
        <p:nvSpPr>
          <p:cNvPr id="140" name="Shape 140"/>
          <p:cNvSpPr txBox="1"/>
          <p:nvPr/>
        </p:nvSpPr>
        <p:spPr>
          <a:xfrm>
            <a:off x="2243137" y="1471612"/>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Application</a:t>
            </a:r>
          </a:p>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Software</a:t>
            </a:r>
          </a:p>
        </p:txBody>
      </p:sp>
      <p:sp>
        <p:nvSpPr>
          <p:cNvPr id="141" name="Shape 141"/>
          <p:cNvSpPr txBox="1"/>
          <p:nvPr/>
        </p:nvSpPr>
        <p:spPr>
          <a:xfrm>
            <a:off x="464343" y="1635918"/>
            <a:ext cx="971493" cy="907199"/>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End</a:t>
            </a:r>
          </a:p>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User</a:t>
            </a:r>
          </a:p>
        </p:txBody>
      </p:sp>
      <p:sp>
        <p:nvSpPr>
          <p:cNvPr id="142" name="Shape 142"/>
          <p:cNvSpPr txBox="1"/>
          <p:nvPr/>
        </p:nvSpPr>
        <p:spPr>
          <a:xfrm>
            <a:off x="2414587" y="3364706"/>
            <a:ext cx="1700156"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Developer</a:t>
            </a:r>
          </a:p>
        </p:txBody>
      </p:sp>
      <p:sp>
        <p:nvSpPr>
          <p:cNvPr id="143" name="Shape 143"/>
          <p:cNvSpPr txBox="1"/>
          <p:nvPr/>
        </p:nvSpPr>
        <p:spPr>
          <a:xfrm>
            <a:off x="4336256" y="4086225"/>
            <a:ext cx="1221581" cy="650024"/>
          </a:xfrm>
          <a:prstGeom prst="rect">
            <a:avLst/>
          </a:prstGeom>
          <a:noFill/>
          <a:ln cap="rnd" cmpd="sng" w="101600">
            <a:solidFill>
              <a:srgbClr val="00F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DBA</a:t>
            </a:r>
          </a:p>
        </p:txBody>
      </p:sp>
      <p:sp>
        <p:nvSpPr>
          <p:cNvPr id="144" name="Shape 144"/>
          <p:cNvSpPr txBox="1"/>
          <p:nvPr/>
        </p:nvSpPr>
        <p:spPr>
          <a:xfrm>
            <a:off x="6307931" y="3629025"/>
            <a:ext cx="2193074" cy="1235924"/>
          </a:xfrm>
          <a:prstGeom prst="rect">
            <a:avLst/>
          </a:prstGeom>
          <a:noFill/>
          <a:ln cap="rnd" cmpd="sng" w="101600">
            <a:solidFill>
              <a:srgbClr val="FF7F00"/>
            </a:solidFill>
            <a:prstDash val="solid"/>
            <a:miter/>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Database</a:t>
            </a:r>
          </a:p>
          <a:p>
            <a:pPr indent="0" lvl="0" marL="0" marR="0" rtl="0" algn="ctr">
              <a:lnSpc>
                <a:spcPct val="100000"/>
              </a:lnSpc>
              <a:spcBef>
                <a:spcPts val="0"/>
              </a:spcBef>
              <a:spcAft>
                <a:spcPts val="0"/>
              </a:spcAft>
              <a:buClr>
                <a:schemeClr val="lt1"/>
              </a:buClr>
              <a:buSzPct val="25000"/>
              <a:buFont typeface="Cabin"/>
              <a:buNone/>
            </a:pPr>
            <a:r>
              <a:rPr b="0" baseline="0" i="0" lang="en" sz="2500" u="none" cap="none" strike="noStrike">
                <a:solidFill>
                  <a:schemeClr val="lt1"/>
                </a:solidFill>
                <a:latin typeface="Cabin"/>
                <a:ea typeface="Cabin"/>
                <a:cs typeface="Cabin"/>
                <a:sym typeface="Cabin"/>
                <a:rtl val="0"/>
              </a:rPr>
              <a:t>Tools</a:t>
            </a:r>
          </a:p>
        </p:txBody>
      </p:sp>
      <p:sp>
        <p:nvSpPr>
          <p:cNvPr id="145" name="Shape 145"/>
          <p:cNvSpPr/>
          <p:nvPr/>
        </p:nvSpPr>
        <p:spPr>
          <a:xfrm>
            <a:off x="4487864" y="1635918"/>
            <a:ext cx="1762931" cy="842906"/>
          </a:xfrm>
          <a:prstGeom prst="leftRightArrow">
            <a:avLst>
              <a:gd fmla="val 42186" name="adj1"/>
              <a:gd fmla="val 17802" name="adj2"/>
            </a:avLst>
          </a:prstGeom>
          <a:blipFill rotWithShape="1">
            <a:blip r:embed="rId3">
              <a:alphaModFix/>
            </a:blip>
            <a:tile algn="tl" flip="none" tx="0" sx="100000" ty="0" sy="100000"/>
          </a:blip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1500" u="none" cap="none" strike="noStrike">
                <a:solidFill>
                  <a:schemeClr val="lt1"/>
                </a:solidFill>
                <a:latin typeface="Cabin"/>
                <a:ea typeface="Cabin"/>
                <a:cs typeface="Cabin"/>
                <a:sym typeface="Cabin"/>
                <a:rtl val="0"/>
              </a:rPr>
              <a:t>SQL</a:t>
            </a:r>
          </a:p>
        </p:txBody>
      </p:sp>
      <p:sp>
        <p:nvSpPr>
          <p:cNvPr id="146" name="Shape 146"/>
          <p:cNvSpPr/>
          <p:nvPr/>
        </p:nvSpPr>
        <p:spPr>
          <a:xfrm rot="5400000">
            <a:off x="6957983" y="2607440"/>
            <a:ext cx="900111" cy="1128768"/>
          </a:xfrm>
          <a:prstGeom prst="leftRightArrow">
            <a:avLst>
              <a:gd fmla="val 60467" name="adj1"/>
              <a:gd fmla="val 19531" name="adj2"/>
            </a:avLst>
          </a:prstGeom>
          <a:blipFill rotWithShape="0">
            <a:blip r:embed="rId3">
              <a:alphaModFix/>
            </a:blip>
            <a:stretch>
              <a:fillRect b="-1" l="0" r="0" t="-1"/>
            </a:stretch>
          </a:blipFill>
          <a:ln>
            <a:noFill/>
          </a:ln>
        </p:spPr>
        <p:txBody>
          <a:bodyPr anchorCtr="0" anchor="t"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0" baseline="0" i="0" sz="800" u="none" cap="none" strike="noStrike">
              <a:solidFill>
                <a:srgbClr val="000000"/>
              </a:solidFill>
              <a:latin typeface="Arial"/>
              <a:ea typeface="Arial"/>
              <a:cs typeface="Arial"/>
              <a:sym typeface="Arial"/>
              <a:rtl val="0"/>
            </a:endParaRPr>
          </a:p>
        </p:txBody>
      </p:sp>
      <p:sp>
        <p:nvSpPr>
          <p:cNvPr id="147" name="Shape 147"/>
          <p:cNvSpPr txBox="1"/>
          <p:nvPr/>
        </p:nvSpPr>
        <p:spPr>
          <a:xfrm>
            <a:off x="7142856" y="2993231"/>
            <a:ext cx="519749" cy="349986"/>
          </a:xfrm>
          <a:prstGeom prst="rect">
            <a:avLst/>
          </a:prstGeom>
          <a:no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SzPct val="25000"/>
              <a:buFont typeface="Cabin"/>
              <a:buNone/>
            </a:pPr>
            <a:r>
              <a:rPr b="0" baseline="0" i="0" lang="en" sz="2000" u="none" cap="none" strike="noStrike">
                <a:solidFill>
                  <a:schemeClr val="lt1"/>
                </a:solidFill>
                <a:latin typeface="Cabin"/>
                <a:ea typeface="Cabin"/>
                <a:cs typeface="Cabin"/>
                <a:sym typeface="Cabin"/>
                <a:rtl val="0"/>
              </a:rPr>
              <a:t>SQL</a:t>
            </a:r>
          </a:p>
        </p:txBody>
      </p:sp>
      <p:cxnSp>
        <p:nvCxnSpPr>
          <p:cNvPr id="148" name="Shape 148"/>
          <p:cNvCxnSpPr/>
          <p:nvPr/>
        </p:nvCxnSpPr>
        <p:spPr>
          <a:xfrm rot="10800000">
            <a:off x="3315592" y="2748480"/>
            <a:ext cx="0" cy="531393"/>
          </a:xfrm>
          <a:prstGeom prst="straightConnector1">
            <a:avLst/>
          </a:prstGeom>
          <a:noFill/>
          <a:ln cap="rnd" cmpd="sng" w="63500">
            <a:solidFill>
              <a:schemeClr val="lt1"/>
            </a:solidFill>
            <a:prstDash val="solid"/>
            <a:miter/>
            <a:headEnd len="med" w="med" type="stealth"/>
            <a:tailEnd len="med" w="med" type="stealth"/>
          </a:ln>
        </p:spPr>
      </p:cxnSp>
      <p:cxnSp>
        <p:nvCxnSpPr>
          <p:cNvPr id="149" name="Shape 149"/>
          <p:cNvCxnSpPr/>
          <p:nvPr/>
        </p:nvCxnSpPr>
        <p:spPr>
          <a:xfrm rot="10800000">
            <a:off x="1521653" y="2104727"/>
            <a:ext cx="631293" cy="0"/>
          </a:xfrm>
          <a:prstGeom prst="straightConnector1">
            <a:avLst/>
          </a:prstGeom>
          <a:noFill/>
          <a:ln cap="rnd" cmpd="sng" w="63500">
            <a:solidFill>
              <a:schemeClr val="lt1"/>
            </a:solidFill>
            <a:prstDash val="solid"/>
            <a:miter/>
            <a:headEnd len="med" w="med" type="stealth"/>
            <a:tailEnd len="med" w="med" type="stealth"/>
          </a:ln>
        </p:spPr>
      </p:cxnSp>
      <p:cxnSp>
        <p:nvCxnSpPr>
          <p:cNvPr id="150" name="Shape 150"/>
          <p:cNvCxnSpPr/>
          <p:nvPr/>
        </p:nvCxnSpPr>
        <p:spPr>
          <a:xfrm rot="10800000">
            <a:off x="5614973" y="4343400"/>
            <a:ext cx="630450" cy="0"/>
          </a:xfrm>
          <a:prstGeom prst="straightConnector1">
            <a:avLst/>
          </a:prstGeom>
          <a:noFill/>
          <a:ln cap="rnd" cmpd="sng" w="63500">
            <a:solidFill>
              <a:schemeClr val="lt1"/>
            </a:solidFill>
            <a:prstDash val="solid"/>
            <a:miter/>
            <a:headEnd len="med" w="med" type="stealth"/>
            <a:tailEnd len="med" w="med" type="stealth"/>
          </a:ln>
        </p:spPr>
      </p:cxn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0" name="Shape 930"/>
        <p:cNvGrpSpPr/>
        <p:nvPr/>
      </p:nvGrpSpPr>
      <p:grpSpPr>
        <a:xfrm>
          <a:off x="0" y="0"/>
          <a:ext cx="0" cy="0"/>
          <a:chOff x="0" y="0"/>
          <a:chExt cx="0" cy="0"/>
        </a:xfrm>
      </p:grpSpPr>
      <p:sp>
        <p:nvSpPr>
          <p:cNvPr id="931" name="Shape 931"/>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Complexity Enables Speed</a:t>
            </a:r>
          </a:p>
        </p:txBody>
      </p:sp>
      <p:sp>
        <p:nvSpPr>
          <p:cNvPr id="932" name="Shape 932"/>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Complexity makes speed possible and allows you to get very fast results as the data size grows</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By </a:t>
            </a:r>
            <a:r>
              <a:rPr b="0" baseline="0" i="0" lang="en" sz="2000" u="none" cap="none" strike="noStrike">
                <a:solidFill>
                  <a:srgbClr val="00FF00"/>
                </a:solidFill>
                <a:latin typeface="Cabin"/>
                <a:ea typeface="Cabin"/>
                <a:cs typeface="Cabin"/>
                <a:sym typeface="Cabin"/>
                <a:rtl val="0"/>
              </a:rPr>
              <a:t>normalizing the data and linking it with integer keys</a:t>
            </a:r>
            <a:r>
              <a:rPr b="0" baseline="0" i="0" lang="en" sz="2000" u="none" cap="none" strike="noStrike">
                <a:solidFill>
                  <a:schemeClr val="lt1"/>
                </a:solidFill>
                <a:latin typeface="Cabin"/>
                <a:ea typeface="Cabin"/>
                <a:cs typeface="Cabin"/>
                <a:sym typeface="Cabin"/>
                <a:rtl val="0"/>
              </a:rPr>
              <a:t>, the overall </a:t>
            </a:r>
            <a:r>
              <a:rPr b="0" baseline="0" i="0" lang="en" sz="2000" u="none" cap="none" strike="noStrike">
                <a:solidFill>
                  <a:srgbClr val="00FF00"/>
                </a:solidFill>
                <a:latin typeface="Cabin"/>
                <a:ea typeface="Cabin"/>
                <a:cs typeface="Cabin"/>
                <a:sym typeface="Cabin"/>
                <a:rtl val="0"/>
              </a:rPr>
              <a:t>amount of data</a:t>
            </a:r>
            <a:r>
              <a:rPr b="0" baseline="0" i="0" lang="en" sz="2000" u="none" cap="none" strike="noStrike">
                <a:solidFill>
                  <a:schemeClr val="lt1"/>
                </a:solidFill>
                <a:latin typeface="Cabin"/>
                <a:ea typeface="Cabin"/>
                <a:cs typeface="Cabin"/>
                <a:sym typeface="Cabin"/>
                <a:rtl val="0"/>
              </a:rPr>
              <a:t> which the relational database must </a:t>
            </a:r>
            <a:r>
              <a:rPr b="0" baseline="0" i="1" lang="en" sz="2000" u="none" cap="none" strike="noStrike">
                <a:solidFill>
                  <a:srgbClr val="00FF00"/>
                </a:solidFill>
                <a:latin typeface="Cabin"/>
                <a:ea typeface="Cabin"/>
                <a:cs typeface="Cabin"/>
                <a:sym typeface="Cabin"/>
                <a:rtl val="0"/>
              </a:rPr>
              <a:t>scan</a:t>
            </a:r>
            <a:r>
              <a:rPr b="0" baseline="0" i="0" lang="en" sz="2000" u="none" cap="none" strike="noStrike">
                <a:solidFill>
                  <a:schemeClr val="lt1"/>
                </a:solidFill>
                <a:latin typeface="Cabin"/>
                <a:ea typeface="Cabin"/>
                <a:cs typeface="Cabin"/>
                <a:sym typeface="Cabin"/>
                <a:rtl val="0"/>
              </a:rPr>
              <a:t> is far lower than if the data were simply flattened out</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It might seem like a </a:t>
            </a:r>
            <a:r>
              <a:rPr b="0" baseline="0" i="0" lang="en" sz="2000" u="none" cap="none" strike="noStrike">
                <a:solidFill>
                  <a:srgbClr val="FF00FF"/>
                </a:solidFill>
                <a:latin typeface="Cabin"/>
                <a:ea typeface="Cabin"/>
                <a:cs typeface="Cabin"/>
                <a:sym typeface="Cabin"/>
                <a:rtl val="0"/>
              </a:rPr>
              <a:t>tradeoff</a:t>
            </a:r>
            <a:r>
              <a:rPr b="0" baseline="0" i="0" lang="en" sz="2000" u="none" cap="none" strike="noStrike">
                <a:solidFill>
                  <a:schemeClr val="lt1"/>
                </a:solidFill>
                <a:latin typeface="Cabin"/>
                <a:ea typeface="Cabin"/>
                <a:cs typeface="Cabin"/>
                <a:sym typeface="Cabin"/>
                <a:rtl val="0"/>
              </a:rPr>
              <a:t> - spend some time designing your database so it continues to be fast when your application is a success</a:t>
            </a:r>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6" name="Shape 936"/>
        <p:cNvGrpSpPr/>
        <p:nvPr/>
      </p:nvGrpSpPr>
      <p:grpSpPr>
        <a:xfrm>
          <a:off x="0" y="0"/>
          <a:ext cx="0" cy="0"/>
          <a:chOff x="0" y="0"/>
          <a:chExt cx="0" cy="0"/>
        </a:xfrm>
      </p:grpSpPr>
      <p:sp>
        <p:nvSpPr>
          <p:cNvPr id="937" name="Shape 937"/>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Complexity Enables Speed</a:t>
            </a:r>
          </a:p>
        </p:txBody>
      </p:sp>
      <p:sp>
        <p:nvSpPr>
          <p:cNvPr id="938" name="Shape 938"/>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Complexity makes speed possible and allows you to get very fast results as the data size grows</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By </a:t>
            </a:r>
            <a:r>
              <a:rPr b="0" baseline="0" i="0" lang="en" sz="2000" u="none" cap="none" strike="noStrike">
                <a:solidFill>
                  <a:srgbClr val="00FF00"/>
                </a:solidFill>
                <a:latin typeface="Cabin"/>
                <a:ea typeface="Cabin"/>
                <a:cs typeface="Cabin"/>
                <a:sym typeface="Cabin"/>
                <a:rtl val="0"/>
              </a:rPr>
              <a:t>normalizing the data and linking it with integer keys</a:t>
            </a:r>
            <a:r>
              <a:rPr b="0" baseline="0" i="0" lang="en" sz="2000" u="none" cap="none" strike="noStrike">
                <a:solidFill>
                  <a:schemeClr val="lt1"/>
                </a:solidFill>
                <a:latin typeface="Cabin"/>
                <a:ea typeface="Cabin"/>
                <a:cs typeface="Cabin"/>
                <a:sym typeface="Cabin"/>
                <a:rtl val="0"/>
              </a:rPr>
              <a:t>, the overall </a:t>
            </a:r>
            <a:r>
              <a:rPr b="0" baseline="0" i="0" lang="en" sz="2000" u="none" cap="none" strike="noStrike">
                <a:solidFill>
                  <a:srgbClr val="00FF00"/>
                </a:solidFill>
                <a:latin typeface="Cabin"/>
                <a:ea typeface="Cabin"/>
                <a:cs typeface="Cabin"/>
                <a:sym typeface="Cabin"/>
                <a:rtl val="0"/>
              </a:rPr>
              <a:t>amount of data</a:t>
            </a:r>
            <a:r>
              <a:rPr b="0" baseline="0" i="0" lang="en" sz="2000" u="none" cap="none" strike="noStrike">
                <a:solidFill>
                  <a:schemeClr val="lt1"/>
                </a:solidFill>
                <a:latin typeface="Cabin"/>
                <a:ea typeface="Cabin"/>
                <a:cs typeface="Cabin"/>
                <a:sym typeface="Cabin"/>
                <a:rtl val="0"/>
              </a:rPr>
              <a:t> which the relational database must </a:t>
            </a:r>
            <a:r>
              <a:rPr b="0" baseline="0" i="1" lang="en" sz="2000" u="none" cap="none" strike="noStrike">
                <a:solidFill>
                  <a:srgbClr val="00FF00"/>
                </a:solidFill>
                <a:latin typeface="Cabin"/>
                <a:ea typeface="Cabin"/>
                <a:cs typeface="Cabin"/>
                <a:sym typeface="Cabin"/>
                <a:rtl val="0"/>
              </a:rPr>
              <a:t>scan</a:t>
            </a:r>
            <a:r>
              <a:rPr b="0" baseline="0" i="0" lang="en" sz="2000" u="none" cap="none" strike="noStrike">
                <a:solidFill>
                  <a:schemeClr val="lt1"/>
                </a:solidFill>
                <a:latin typeface="Cabin"/>
                <a:ea typeface="Cabin"/>
                <a:cs typeface="Cabin"/>
                <a:sym typeface="Cabin"/>
                <a:rtl val="0"/>
              </a:rPr>
              <a:t> is far lower than if the data were simply flattened out</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It might seem like a </a:t>
            </a:r>
            <a:r>
              <a:rPr b="0" baseline="0" i="0" lang="en" sz="2000" u="none" cap="none" strike="noStrike">
                <a:solidFill>
                  <a:srgbClr val="FF00FF"/>
                </a:solidFill>
                <a:latin typeface="Cabin"/>
                <a:ea typeface="Cabin"/>
                <a:cs typeface="Cabin"/>
                <a:sym typeface="Cabin"/>
                <a:rtl val="0"/>
              </a:rPr>
              <a:t>tradeoff</a:t>
            </a:r>
            <a:r>
              <a:rPr b="0" baseline="0" i="0" lang="en" sz="2000" u="none" cap="none" strike="noStrike">
                <a:solidFill>
                  <a:schemeClr val="lt1"/>
                </a:solidFill>
                <a:latin typeface="Cabin"/>
                <a:ea typeface="Cabin"/>
                <a:cs typeface="Cabin"/>
                <a:sym typeface="Cabin"/>
                <a:rtl val="0"/>
              </a:rPr>
              <a:t> - spend some time designing your database so it continues to be fast when your application is a success</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2" name="Shape 942"/>
        <p:cNvGrpSpPr/>
        <p:nvPr/>
      </p:nvGrpSpPr>
      <p:grpSpPr>
        <a:xfrm>
          <a:off x="0" y="0"/>
          <a:ext cx="0" cy="0"/>
          <a:chOff x="0" y="0"/>
          <a:chExt cx="0" cy="0"/>
        </a:xfrm>
      </p:grpSpPr>
      <p:sp>
        <p:nvSpPr>
          <p:cNvPr id="943" name="Shape 943"/>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Additional SQL Topics</a:t>
            </a:r>
          </a:p>
        </p:txBody>
      </p:sp>
      <p:sp>
        <p:nvSpPr>
          <p:cNvPr id="944" name="Shape 944"/>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rgbClr val="FF00FF"/>
                </a:solidFill>
                <a:latin typeface="Cabin"/>
                <a:ea typeface="Cabin"/>
                <a:cs typeface="Cabin"/>
                <a:sym typeface="Cabin"/>
                <a:rtl val="0"/>
              </a:rPr>
              <a:t>Indexes</a:t>
            </a:r>
            <a:r>
              <a:rPr b="0" baseline="0" i="0" lang="en" sz="2000" u="none" cap="none" strike="noStrike">
                <a:solidFill>
                  <a:schemeClr val="lt1"/>
                </a:solidFill>
                <a:latin typeface="Cabin"/>
                <a:ea typeface="Cabin"/>
                <a:cs typeface="Cabin"/>
                <a:sym typeface="Cabin"/>
                <a:rtl val="0"/>
              </a:rPr>
              <a:t> improve access performance for things like string fields</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rgbClr val="00FF00"/>
                </a:solidFill>
                <a:latin typeface="Cabin"/>
                <a:ea typeface="Cabin"/>
                <a:cs typeface="Cabin"/>
                <a:sym typeface="Cabin"/>
                <a:rtl val="0"/>
              </a:rPr>
              <a:t>Constraints</a:t>
            </a:r>
            <a:r>
              <a:rPr b="0" baseline="0" i="0" lang="en" sz="2000" u="none" cap="none" strike="noStrike">
                <a:solidFill>
                  <a:schemeClr val="lt1"/>
                </a:solidFill>
                <a:latin typeface="Cabin"/>
                <a:ea typeface="Cabin"/>
                <a:cs typeface="Cabin"/>
                <a:sym typeface="Cabin"/>
                <a:rtl val="0"/>
              </a:rPr>
              <a:t> on data - (cannot be NULL, etc..)</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rgbClr val="FF7F00"/>
                </a:solidFill>
                <a:latin typeface="Cabin"/>
                <a:ea typeface="Cabin"/>
                <a:cs typeface="Cabin"/>
                <a:sym typeface="Cabin"/>
                <a:rtl val="0"/>
              </a:rPr>
              <a:t>Transactions</a:t>
            </a:r>
            <a:r>
              <a:rPr b="0" baseline="0" i="0" lang="en" sz="2000" u="none" cap="none" strike="noStrike">
                <a:solidFill>
                  <a:schemeClr val="lt1"/>
                </a:solidFill>
                <a:latin typeface="Cabin"/>
                <a:ea typeface="Cabin"/>
                <a:cs typeface="Cabin"/>
                <a:sym typeface="Cabin"/>
                <a:rtl val="0"/>
              </a:rPr>
              <a:t> - allow SQL operations to be grouped and done as a unit</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8" name="Shape 948"/>
        <p:cNvGrpSpPr/>
        <p:nvPr/>
      </p:nvGrpSpPr>
      <p:grpSpPr>
        <a:xfrm>
          <a:off x="0" y="0"/>
          <a:ext cx="0" cy="0"/>
          <a:chOff x="0" y="0"/>
          <a:chExt cx="0" cy="0"/>
        </a:xfrm>
      </p:grpSpPr>
      <p:sp>
        <p:nvSpPr>
          <p:cNvPr id="949" name="Shape 949"/>
          <p:cNvSpPr txBox="1"/>
          <p:nvPr>
            <p:ph type="title"/>
          </p:nvPr>
        </p:nvSpPr>
        <p:spPr>
          <a:xfrm>
            <a:off x="650081" y="135731"/>
            <a:ext cx="7836693" cy="1293018"/>
          </a:xfrm>
          <a:prstGeom prst="rect">
            <a:avLst/>
          </a:prstGeom>
          <a:noFill/>
          <a:ln>
            <a:noFill/>
          </a:ln>
        </p:spPr>
        <p:txBody>
          <a:bodyPr anchorCtr="0" anchor="ctr" bIns="21425" lIns="21425" rIns="21425" tIns="21425">
            <a:noAutofit/>
          </a:bodyPr>
          <a:lstStyle/>
          <a:p>
            <a:pPr indent="0" lvl="0" marL="0" marR="0" rtl="0" algn="ctr">
              <a:lnSpc>
                <a:spcPct val="100000"/>
              </a:lnSpc>
              <a:spcBef>
                <a:spcPts val="0"/>
              </a:spcBef>
              <a:spcAft>
                <a:spcPts val="0"/>
              </a:spcAft>
              <a:buClr>
                <a:srgbClr val="00FF00"/>
              </a:buClr>
              <a:buSzPct val="25000"/>
              <a:buFont typeface="Cabin"/>
              <a:buNone/>
            </a:pPr>
            <a:r>
              <a:rPr b="0" baseline="0" i="0" lang="en" sz="4300" u="none" cap="none" strike="noStrike">
                <a:solidFill>
                  <a:srgbClr val="00FF00"/>
                </a:solidFill>
                <a:latin typeface="Cabin"/>
                <a:ea typeface="Cabin"/>
                <a:cs typeface="Cabin"/>
                <a:sym typeface="Cabin"/>
                <a:rtl val="0"/>
              </a:rPr>
              <a:t>Summary</a:t>
            </a:r>
          </a:p>
        </p:txBody>
      </p:sp>
      <p:sp>
        <p:nvSpPr>
          <p:cNvPr id="950" name="Shape 950"/>
          <p:cNvSpPr txBox="1"/>
          <p:nvPr>
            <p:ph idx="1" type="body"/>
          </p:nvPr>
        </p:nvSpPr>
        <p:spPr>
          <a:xfrm>
            <a:off x="650081" y="1464468"/>
            <a:ext cx="7836693" cy="3207543"/>
          </a:xfrm>
          <a:prstGeom prst="rect">
            <a:avLst/>
          </a:prstGeom>
          <a:noFill/>
          <a:ln>
            <a:noFill/>
          </a:ln>
        </p:spPr>
        <p:txBody>
          <a:bodyPr anchorCtr="0" anchor="ctr" bIns="21425" lIns="21425" rIns="21425" tIns="21425">
            <a:noAutofit/>
          </a:bodyPr>
          <a:lstStyle/>
          <a:p>
            <a:pPr indent="-254000" lvl="0" marL="254000" marR="0" rtl="0" algn="l">
              <a:lnSpc>
                <a:spcPct val="100000"/>
              </a:lnSpc>
              <a:spcBef>
                <a:spcPts val="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Relational databases allow us to </a:t>
            </a:r>
            <a:r>
              <a:rPr b="0" baseline="0" i="0" lang="en" sz="2000" u="none" cap="none" strike="noStrike">
                <a:solidFill>
                  <a:srgbClr val="00FF00"/>
                </a:solidFill>
                <a:latin typeface="Cabin"/>
                <a:ea typeface="Cabin"/>
                <a:cs typeface="Cabin"/>
                <a:sym typeface="Cabin"/>
                <a:rtl val="0"/>
              </a:rPr>
              <a:t>scale</a:t>
            </a:r>
            <a:r>
              <a:rPr b="0" baseline="0" i="0" lang="en" sz="2000" u="none" cap="none" strike="noStrike">
                <a:solidFill>
                  <a:schemeClr val="lt1"/>
                </a:solidFill>
                <a:latin typeface="Cabin"/>
                <a:ea typeface="Cabin"/>
                <a:cs typeface="Cabin"/>
                <a:sym typeface="Cabin"/>
                <a:rtl val="0"/>
              </a:rPr>
              <a:t> to very large amounts of data</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The key is to have </a:t>
            </a:r>
            <a:r>
              <a:rPr b="0" baseline="0" i="0" lang="en" sz="2000" u="none" cap="none" strike="noStrike">
                <a:solidFill>
                  <a:srgbClr val="FF00FF"/>
                </a:solidFill>
                <a:latin typeface="Cabin"/>
                <a:ea typeface="Cabin"/>
                <a:cs typeface="Cabin"/>
                <a:sym typeface="Cabin"/>
                <a:rtl val="0"/>
              </a:rPr>
              <a:t>one copy of any data </a:t>
            </a:r>
            <a:r>
              <a:rPr b="0" baseline="0" i="0" lang="en" sz="2000" u="none" cap="none" strike="noStrike">
                <a:solidFill>
                  <a:schemeClr val="lt1"/>
                </a:solidFill>
                <a:latin typeface="Cabin"/>
                <a:ea typeface="Cabin"/>
                <a:cs typeface="Cabin"/>
                <a:sym typeface="Cabin"/>
                <a:rtl val="0"/>
              </a:rPr>
              <a:t>element and use relations and joins to link the data to multiple places</a:t>
            </a:r>
          </a:p>
          <a:p>
            <a:pPr indent="-254000" lvl="0" marL="254000" marR="0" rtl="0" algn="l">
              <a:lnSpc>
                <a:spcPct val="100000"/>
              </a:lnSpc>
              <a:spcBef>
                <a:spcPts val="2500"/>
              </a:spcBef>
              <a:spcAft>
                <a:spcPts val="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This greatly </a:t>
            </a:r>
            <a:r>
              <a:rPr b="0" baseline="0" i="0" lang="en" sz="2000" u="none" cap="none" strike="noStrike">
                <a:solidFill>
                  <a:srgbClr val="FF7F00"/>
                </a:solidFill>
                <a:latin typeface="Cabin"/>
                <a:ea typeface="Cabin"/>
                <a:cs typeface="Cabin"/>
                <a:sym typeface="Cabin"/>
                <a:rtl val="0"/>
              </a:rPr>
              <a:t>reduces the amount of data which much be scanned</a:t>
            </a:r>
            <a:r>
              <a:rPr b="0" baseline="0" i="0" lang="en" sz="2000" u="none" cap="none" strike="noStrike">
                <a:solidFill>
                  <a:schemeClr val="lt1"/>
                </a:solidFill>
                <a:latin typeface="Cabin"/>
                <a:ea typeface="Cabin"/>
                <a:cs typeface="Cabin"/>
                <a:sym typeface="Cabin"/>
                <a:rtl val="0"/>
              </a:rPr>
              <a:t> when doing complex operations across large amounts of data</a:t>
            </a:r>
          </a:p>
          <a:p>
            <a:pPr indent="-254000" lvl="0" marL="254000" marR="0" rtl="0" algn="l">
              <a:lnSpc>
                <a:spcPct val="100000"/>
              </a:lnSpc>
              <a:spcBef>
                <a:spcPts val="2500"/>
              </a:spcBef>
              <a:spcAft>
                <a:spcPts val="600"/>
              </a:spcAft>
              <a:buClr>
                <a:schemeClr val="lt1"/>
              </a:buClr>
              <a:buSzPct val="100000"/>
              <a:buFont typeface="Cabin"/>
              <a:buChar char="•"/>
            </a:pPr>
            <a:r>
              <a:rPr b="0" baseline="0" i="0" lang="en" sz="2000" u="none" cap="none" strike="noStrike">
                <a:solidFill>
                  <a:schemeClr val="lt1"/>
                </a:solidFill>
                <a:latin typeface="Cabin"/>
                <a:ea typeface="Cabin"/>
                <a:cs typeface="Cabin"/>
                <a:sym typeface="Cabin"/>
                <a:rtl val="0"/>
              </a:rPr>
              <a:t>Database and SQL design is a bit of an </a:t>
            </a:r>
            <a:r>
              <a:rPr b="0" baseline="0" i="0" lang="en" sz="2000" u="none" cap="none" strike="noStrike">
                <a:solidFill>
                  <a:srgbClr val="FFFF00"/>
                </a:solidFill>
                <a:latin typeface="Cabin"/>
                <a:ea typeface="Cabin"/>
                <a:cs typeface="Cabin"/>
                <a:sym typeface="Cabin"/>
                <a:rtl val="0"/>
              </a:rPr>
              <a:t>art form</a:t>
            </a:r>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3" name="Shape 993"/>
        <p:cNvGrpSpPr/>
        <p:nvPr/>
      </p:nvGrpSpPr>
      <p:grpSpPr>
        <a:xfrm>
          <a:off x="0" y="0"/>
          <a:ext cx="0" cy="0"/>
          <a:chOff x="0" y="0"/>
          <a:chExt cx="0" cy="0"/>
        </a:xfrm>
      </p:grpSpPr>
      <p:sp>
        <p:nvSpPr>
          <p:cNvPr id="994" name="Shape 994"/>
          <p:cNvSpPr txBox="1"/>
          <p:nvPr>
            <p:ph type="title"/>
          </p:nvPr>
        </p:nvSpPr>
        <p:spPr>
          <a:xfrm>
            <a:off x="650081" y="135731"/>
            <a:ext cx="7836750" cy="456468"/>
          </a:xfrm>
          <a:prstGeom prst="rect">
            <a:avLst/>
          </a:prstGeom>
          <a:noFill/>
          <a:ln>
            <a:noFill/>
          </a:ln>
        </p:spPr>
        <p:txBody>
          <a:bodyPr anchorCtr="0" anchor="ctr" bIns="51425" lIns="51425" rIns="51425" tIns="51425">
            <a:noAutofit/>
          </a:bodyPr>
          <a:lstStyle/>
          <a:p>
            <a:pPr indent="0" lvl="0" marL="0" marR="0" rtl="0" algn="ctr">
              <a:lnSpc>
                <a:spcPct val="100000"/>
              </a:lnSpc>
              <a:spcBef>
                <a:spcPts val="0"/>
              </a:spcBef>
              <a:spcAft>
                <a:spcPts val="0"/>
              </a:spcAft>
              <a:buClr>
                <a:srgbClr val="00FF00"/>
              </a:buClr>
              <a:buSzPct val="25000"/>
              <a:buFont typeface="Arial"/>
              <a:buNone/>
            </a:pPr>
            <a:r>
              <a:rPr b="0" baseline="0" i="0" lang="en" sz="2000" u="none" cap="none" strike="noStrike">
                <a:solidFill>
                  <a:srgbClr val="00FF00"/>
                </a:solidFill>
                <a:latin typeface="Arial"/>
                <a:ea typeface="Arial"/>
                <a:cs typeface="Arial"/>
                <a:sym typeface="Arial"/>
                <a:rtl val="0"/>
              </a:rPr>
              <a:t>Acknowledgements / Contributions</a:t>
            </a:r>
          </a:p>
        </p:txBody>
      </p:sp>
      <p:sp>
        <p:nvSpPr>
          <p:cNvPr id="995" name="Shape 995"/>
          <p:cNvSpPr txBox="1"/>
          <p:nvPr/>
        </p:nvSpPr>
        <p:spPr>
          <a:xfrm>
            <a:off x="678431" y="777220"/>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baseline="0" i="0" lang="en" sz="1000" u="none" cap="none" strike="noStrike">
                <a:solidFill>
                  <a:srgbClr val="FFFFFF"/>
                </a:solidFill>
                <a:latin typeface="Arial"/>
                <a:ea typeface="Arial"/>
                <a:cs typeface="Arial"/>
                <a:sym typeface="Arial"/>
                <a:rtl val="0"/>
              </a:rPr>
              <a:t>Thes slide are Copyright 2010-  Charles R. Severance (</a:t>
            </a:r>
            <a:r>
              <a:rPr b="0" baseline="0" i="0" lang="en" sz="1000" u="sng" cap="none" strike="noStrike">
                <a:solidFill>
                  <a:schemeClr val="hlink"/>
                </a:solidFill>
                <a:latin typeface="Arial"/>
                <a:ea typeface="Arial"/>
                <a:cs typeface="Arial"/>
                <a:sym typeface="Arial"/>
                <a:hlinkClick r:id="rId3"/>
                <a:rtl val="0"/>
              </a:rPr>
              <a:t>www.dr-chuck.com</a:t>
            </a:r>
            <a:r>
              <a:rPr b="0" baseline="0" i="0" lang="en" sz="1000" u="none" cap="none" strike="noStrike">
                <a:solidFill>
                  <a:srgbClr val="FFFFFF"/>
                </a:solidFill>
                <a:latin typeface="Arial"/>
                <a:ea typeface="Arial"/>
                <a:cs typeface="Arial"/>
                <a:sym typeface="Arial"/>
                <a:rtl val="0"/>
              </a:rPr>
              <a:t>) of the University of Michigan School of Information and </a:t>
            </a:r>
            <a:r>
              <a:rPr b="0" baseline="0" i="0" lang="en" sz="1000" u="sng" cap="none" strike="noStrike">
                <a:solidFill>
                  <a:schemeClr val="hlink"/>
                </a:solidFill>
                <a:latin typeface="Arial"/>
                <a:ea typeface="Arial"/>
                <a:cs typeface="Arial"/>
                <a:sym typeface="Arial"/>
                <a:hlinkClick r:id="rId4"/>
                <a:rtl val="0"/>
              </a:rPr>
              <a:t>open.umich.edu</a:t>
            </a:r>
            <a:r>
              <a:rPr b="0" baseline="0" i="0" lang="en" sz="1000" u="none" cap="none" strike="noStrike">
                <a:solidFill>
                  <a:srgbClr val="FFFFFF"/>
                </a:solidFill>
                <a:latin typeface="Arial"/>
                <a:ea typeface="Arial"/>
                <a:cs typeface="Arial"/>
                <a:sym typeface="Arial"/>
                <a:rtl val="0"/>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indent="0" lvl="0" marL="0" marR="0" rtl="0" algn="l">
              <a:lnSpc>
                <a:spcPct val="100000"/>
              </a:lnSpc>
              <a:spcBef>
                <a:spcPts val="0"/>
              </a:spcBef>
              <a:spcAft>
                <a:spcPts val="0"/>
              </a:spcAft>
              <a:buClr>
                <a:srgbClr val="000000"/>
              </a:buClr>
              <a:buFont typeface="Arial"/>
              <a:buNone/>
            </a:pPr>
            <a:r>
              <a:t/>
            </a:r>
            <a:endParaRPr b="0" baseline="0" i="0" sz="1000" u="none" cap="none" strike="noStrike">
              <a:solidFill>
                <a:srgbClr val="FFFFFF"/>
              </a:solidFill>
              <a:latin typeface="Arial"/>
              <a:ea typeface="Arial"/>
              <a:cs typeface="Arial"/>
              <a:sym typeface="Arial"/>
              <a:rtl val="0"/>
            </a:endParaRPr>
          </a:p>
          <a:p>
            <a:pPr indent="0" lvl="0" marL="0" marR="0" rtl="0" algn="l">
              <a:lnSpc>
                <a:spcPct val="100000"/>
              </a:lnSpc>
              <a:spcBef>
                <a:spcPts val="0"/>
              </a:spcBef>
              <a:spcAft>
                <a:spcPts val="0"/>
              </a:spcAft>
              <a:buClr>
                <a:srgbClr val="FFFFFF"/>
              </a:buClr>
              <a:buSzPct val="25000"/>
              <a:buFont typeface="Arial"/>
              <a:buNone/>
            </a:pPr>
            <a:r>
              <a:rPr b="0" baseline="0" i="0" lang="en" sz="1000" u="none" cap="none" strike="noStrike">
                <a:solidFill>
                  <a:srgbClr val="FFFFFF"/>
                </a:solidFill>
                <a:latin typeface="Arial"/>
                <a:ea typeface="Arial"/>
                <a:cs typeface="Arial"/>
                <a:sym typeface="Arial"/>
                <a:rtl val="0"/>
              </a:rPr>
              <a:t>Initial Development: Charles Severance, University of Michigan School of Information</a:t>
            </a:r>
          </a:p>
          <a:p>
            <a:pPr indent="0" lvl="0" marL="0" marR="0" rtl="0" algn="l">
              <a:lnSpc>
                <a:spcPct val="100000"/>
              </a:lnSpc>
              <a:spcBef>
                <a:spcPts val="0"/>
              </a:spcBef>
              <a:spcAft>
                <a:spcPts val="0"/>
              </a:spcAft>
              <a:buClr>
                <a:srgbClr val="000000"/>
              </a:buClr>
              <a:buFont typeface="Arial"/>
              <a:buNone/>
            </a:pPr>
            <a:r>
              <a:t/>
            </a:r>
            <a:endParaRPr b="0" baseline="0" i="0" sz="1000" u="none" cap="none" strike="noStrike">
              <a:solidFill>
                <a:srgbClr val="FFFFFF"/>
              </a:solidFill>
              <a:latin typeface="Arial"/>
              <a:ea typeface="Arial"/>
              <a:cs typeface="Arial"/>
              <a:sym typeface="Arial"/>
              <a:rtl val="0"/>
            </a:endParaRPr>
          </a:p>
          <a:p>
            <a:pPr indent="0" lvl="0" marL="0" marR="0" rtl="0" algn="l">
              <a:lnSpc>
                <a:spcPct val="100000"/>
              </a:lnSpc>
              <a:spcBef>
                <a:spcPts val="0"/>
              </a:spcBef>
              <a:spcAft>
                <a:spcPts val="0"/>
              </a:spcAft>
              <a:buClr>
                <a:srgbClr val="FFFFFF"/>
              </a:buClr>
              <a:buSzPct val="25000"/>
              <a:buFont typeface="Arial"/>
              <a:buNone/>
            </a:pPr>
            <a:r>
              <a:rPr b="0" baseline="0" i="0" lang="en" sz="1000" u="none" cap="none" strike="noStrike">
                <a:solidFill>
                  <a:srgbClr val="FFFFFF"/>
                </a:solidFill>
                <a:latin typeface="Arial"/>
                <a:ea typeface="Arial"/>
                <a:cs typeface="Arial"/>
                <a:sym typeface="Arial"/>
                <a:rtl val="0"/>
              </a:rPr>
              <a:t>… Insert new Contributors here</a:t>
            </a:r>
          </a:p>
        </p:txBody>
      </p:sp>
      <p:pic>
        <p:nvPicPr>
          <p:cNvPr id="996" name="Shape 996"/>
          <p:cNvPicPr preferRelativeResize="0"/>
          <p:nvPr/>
        </p:nvPicPr>
        <p:blipFill rotWithShape="1">
          <a:blip r:embed="rId5">
            <a:alphaModFix/>
          </a:blip>
          <a:srcRect b="0" l="0" r="0" t="0"/>
          <a:stretch/>
        </p:blipFill>
        <p:spPr>
          <a:xfrm>
            <a:off x="246318" y="75740"/>
            <a:ext cx="576449" cy="576449"/>
          </a:xfrm>
          <a:prstGeom prst="rect">
            <a:avLst/>
          </a:prstGeom>
          <a:noFill/>
          <a:ln>
            <a:noFill/>
          </a:ln>
        </p:spPr>
      </p:pic>
      <p:pic>
        <p:nvPicPr>
          <p:cNvPr id="997" name="Shape 997"/>
          <p:cNvPicPr preferRelativeResize="0"/>
          <p:nvPr/>
        </p:nvPicPr>
        <p:blipFill rotWithShape="1">
          <a:blip r:embed="rId6">
            <a:alphaModFix/>
          </a:blip>
          <a:srcRect b="0" l="0" r="0" t="0"/>
          <a:stretch/>
        </p:blipFill>
        <p:spPr>
          <a:xfrm>
            <a:off x="7817449" y="175978"/>
            <a:ext cx="1107336" cy="375974"/>
          </a:xfrm>
          <a:prstGeom prst="rect">
            <a:avLst/>
          </a:prstGeom>
          <a:noFill/>
          <a:ln>
            <a:noFill/>
          </a:ln>
        </p:spPr>
      </p:pic>
      <p:sp>
        <p:nvSpPr>
          <p:cNvPr id="998" name="Shape 998"/>
          <p:cNvSpPr txBox="1"/>
          <p:nvPr/>
        </p:nvSpPr>
        <p:spPr>
          <a:xfrm>
            <a:off x="4896225" y="850612"/>
            <a:ext cx="3823705" cy="3984018"/>
          </a:xfrm>
          <a:prstGeom prst="rect">
            <a:avLst/>
          </a:prstGeom>
          <a:noFill/>
          <a:ln>
            <a:noFill/>
          </a:ln>
        </p:spPr>
        <p:txBody>
          <a:bodyPr anchorCtr="0" anchor="t" bIns="51425" lIns="51425" rIns="51425" tIns="51425">
            <a:noAutofit/>
          </a:bodyPr>
          <a:lstStyle/>
          <a:p>
            <a:pPr indent="0" lvl="0" marL="0" marR="0" rtl="0" algn="l">
              <a:lnSpc>
                <a:spcPct val="100000"/>
              </a:lnSpc>
              <a:spcBef>
                <a:spcPts val="0"/>
              </a:spcBef>
              <a:spcAft>
                <a:spcPts val="0"/>
              </a:spcAft>
              <a:buClr>
                <a:srgbClr val="FFFFFF"/>
              </a:buClr>
              <a:buSzPct val="25000"/>
              <a:buFont typeface="Arial"/>
              <a:buNone/>
            </a:pPr>
            <a:r>
              <a:rPr b="0" baseline="0" i="0" lang="en" sz="1000" u="none" cap="none" strike="noStrike">
                <a:solidFill>
                  <a:srgbClr val="FFFFFF"/>
                </a:solidFill>
                <a:latin typeface="Arial"/>
                <a:ea typeface="Arial"/>
                <a:cs typeface="Arial"/>
                <a:sym typeface="Arial"/>
                <a:rtl val="0"/>
              </a:rPr>
              <a:t>...</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1_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